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6"/>
  </p:notesMasterIdLst>
  <p:sldIdLst>
    <p:sldId id="313" r:id="rId2"/>
    <p:sldId id="432" r:id="rId3"/>
    <p:sldId id="420" r:id="rId4"/>
    <p:sldId id="392" r:id="rId5"/>
    <p:sldId id="395" r:id="rId6"/>
    <p:sldId id="421" r:id="rId7"/>
    <p:sldId id="393" r:id="rId8"/>
    <p:sldId id="394" r:id="rId9"/>
    <p:sldId id="396" r:id="rId10"/>
    <p:sldId id="397" r:id="rId11"/>
    <p:sldId id="431" r:id="rId12"/>
    <p:sldId id="437" r:id="rId13"/>
    <p:sldId id="399" r:id="rId14"/>
    <p:sldId id="400" r:id="rId15"/>
    <p:sldId id="403" r:id="rId16"/>
    <p:sldId id="438" r:id="rId17"/>
    <p:sldId id="405" r:id="rId18"/>
    <p:sldId id="406" r:id="rId19"/>
    <p:sldId id="407" r:id="rId20"/>
    <p:sldId id="308" r:id="rId21"/>
    <p:sldId id="390" r:id="rId22"/>
    <p:sldId id="435" r:id="rId23"/>
    <p:sldId id="398" r:id="rId24"/>
    <p:sldId id="402" r:id="rId25"/>
    <p:sldId id="436" r:id="rId26"/>
    <p:sldId id="365" r:id="rId27"/>
    <p:sldId id="404" r:id="rId28"/>
    <p:sldId id="370" r:id="rId29"/>
    <p:sldId id="368" r:id="rId30"/>
    <p:sldId id="360" r:id="rId31"/>
    <p:sldId id="377" r:id="rId32"/>
    <p:sldId id="367" r:id="rId33"/>
    <p:sldId id="310" r:id="rId34"/>
    <p:sldId id="317" r:id="rId35"/>
    <p:sldId id="283" r:id="rId36"/>
    <p:sldId id="322" r:id="rId37"/>
    <p:sldId id="288" r:id="rId38"/>
    <p:sldId id="296" r:id="rId39"/>
    <p:sldId id="294" r:id="rId40"/>
    <p:sldId id="387" r:id="rId41"/>
    <p:sldId id="277" r:id="rId42"/>
    <p:sldId id="302" r:id="rId43"/>
    <p:sldId id="326" r:id="rId44"/>
    <p:sldId id="345" r:id="rId45"/>
    <p:sldId id="352" r:id="rId46"/>
    <p:sldId id="347" r:id="rId47"/>
    <p:sldId id="336" r:id="rId48"/>
    <p:sldId id="372" r:id="rId49"/>
    <p:sldId id="316" r:id="rId50"/>
    <p:sldId id="318" r:id="rId51"/>
    <p:sldId id="374" r:id="rId52"/>
    <p:sldId id="319" r:id="rId53"/>
    <p:sldId id="262" r:id="rId54"/>
    <p:sldId id="384" r:id="rId55"/>
    <p:sldId id="290" r:id="rId56"/>
    <p:sldId id="385" r:id="rId57"/>
    <p:sldId id="298" r:id="rId58"/>
    <p:sldId id="299" r:id="rId59"/>
    <p:sldId id="386" r:id="rId60"/>
    <p:sldId id="293" r:id="rId61"/>
    <p:sldId id="275" r:id="rId62"/>
    <p:sldId id="388" r:id="rId63"/>
    <p:sldId id="389" r:id="rId64"/>
    <p:sldId id="430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050"/>
    <a:srgbClr val="FF0000"/>
    <a:srgbClr val="4472C4"/>
    <a:srgbClr val="FF5252"/>
    <a:srgbClr val="FF7B7B"/>
    <a:srgbClr val="FFBABA"/>
    <a:srgbClr val="FF7100"/>
    <a:srgbClr val="3C8F97"/>
    <a:srgbClr val="AB1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0"/>
    <p:restoredTop sz="77370"/>
  </p:normalViewPr>
  <p:slideViewPr>
    <p:cSldViewPr snapToGrid="0">
      <p:cViewPr varScale="1">
        <p:scale>
          <a:sx n="98" d="100"/>
          <a:sy n="98" d="100"/>
        </p:scale>
        <p:origin x="216" y="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无语 小" userId="47646e0a4758ea27" providerId="LiveId" clId="{87E8A679-D473-4A48-8300-54C6A96007FA}"/>
    <pc:docChg chg="undo custSel addSld delSld modSld sldOrd">
      <pc:chgData name="无语 小" userId="47646e0a4758ea27" providerId="LiveId" clId="{87E8A679-D473-4A48-8300-54C6A96007FA}" dt="2025-05-20T05:32:00.260" v="15749" actId="20577"/>
      <pc:docMkLst>
        <pc:docMk/>
      </pc:docMkLst>
      <pc:sldChg chg="addSp delSp modSp add del mod ord">
        <pc:chgData name="无语 小" userId="47646e0a4758ea27" providerId="LiveId" clId="{87E8A679-D473-4A48-8300-54C6A96007FA}" dt="2025-05-18T14:39:21.124" v="9028" actId="20577"/>
        <pc:sldMkLst>
          <pc:docMk/>
          <pc:sldMk cId="1708121281" sldId="259"/>
        </pc:sldMkLst>
        <pc:spChg chg="mod">
          <ac:chgData name="无语 小" userId="47646e0a4758ea27" providerId="LiveId" clId="{87E8A679-D473-4A48-8300-54C6A96007FA}" dt="2025-05-14T02:26:11.073" v="3767" actId="20577"/>
          <ac:spMkLst>
            <pc:docMk/>
            <pc:sldMk cId="1708121281" sldId="259"/>
            <ac:spMk id="4" creationId="{EF88D61C-9E0A-044A-A263-0CD092BA2B2B}"/>
          </ac:spMkLst>
        </pc:spChg>
        <pc:spChg chg="mod">
          <ac:chgData name="无语 小" userId="47646e0a4758ea27" providerId="LiveId" clId="{87E8A679-D473-4A48-8300-54C6A96007FA}" dt="2025-05-18T14:39:21.124" v="9028" actId="20577"/>
          <ac:spMkLst>
            <pc:docMk/>
            <pc:sldMk cId="1708121281" sldId="259"/>
            <ac:spMk id="8" creationId="{9FD41EA7-EADD-73DF-27D9-6C390B0AEF85}"/>
          </ac:spMkLst>
        </pc:spChg>
      </pc:sldChg>
      <pc:sldChg chg="modSp del mod">
        <pc:chgData name="无语 小" userId="47646e0a4758ea27" providerId="LiveId" clId="{87E8A679-D473-4A48-8300-54C6A96007FA}" dt="2025-05-19T04:41:31.215" v="12552" actId="2696"/>
        <pc:sldMkLst>
          <pc:docMk/>
          <pc:sldMk cId="1329282237" sldId="262"/>
        </pc:sldMkLst>
      </pc:sldChg>
      <pc:sldChg chg="add">
        <pc:chgData name="无语 小" userId="47646e0a4758ea27" providerId="LiveId" clId="{87E8A679-D473-4A48-8300-54C6A96007FA}" dt="2025-05-19T04:41:34.517" v="12553"/>
        <pc:sldMkLst>
          <pc:docMk/>
          <pc:sldMk cId="2141857771" sldId="262"/>
        </pc:sldMkLst>
      </pc:sldChg>
      <pc:sldChg chg="del mod modShow">
        <pc:chgData name="无语 小" userId="47646e0a4758ea27" providerId="LiveId" clId="{87E8A679-D473-4A48-8300-54C6A96007FA}" dt="2025-05-14T00:07:38.696" v="3244" actId="47"/>
        <pc:sldMkLst>
          <pc:docMk/>
          <pc:sldMk cId="3503224690" sldId="272"/>
        </pc:sldMkLst>
      </pc:sldChg>
      <pc:sldChg chg="modSp del mod">
        <pc:chgData name="无语 小" userId="47646e0a4758ea27" providerId="LiveId" clId="{87E8A679-D473-4A48-8300-54C6A96007FA}" dt="2025-05-15T04:28:32.308" v="8541" actId="47"/>
        <pc:sldMkLst>
          <pc:docMk/>
          <pc:sldMk cId="2888485634" sldId="273"/>
        </pc:sldMkLst>
      </pc:sldChg>
      <pc:sldChg chg="modSp del mod">
        <pc:chgData name="无语 小" userId="47646e0a4758ea27" providerId="LiveId" clId="{87E8A679-D473-4A48-8300-54C6A96007FA}" dt="2025-05-19T04:41:31.215" v="12552" actId="2696"/>
        <pc:sldMkLst>
          <pc:docMk/>
          <pc:sldMk cId="1779368881" sldId="275"/>
        </pc:sldMkLst>
      </pc:sldChg>
      <pc:sldChg chg="add">
        <pc:chgData name="无语 小" userId="47646e0a4758ea27" providerId="LiveId" clId="{87E8A679-D473-4A48-8300-54C6A96007FA}" dt="2025-05-19T04:41:34.517" v="12553"/>
        <pc:sldMkLst>
          <pc:docMk/>
          <pc:sldMk cId="3241078317" sldId="275"/>
        </pc:sldMkLst>
      </pc:sldChg>
      <pc:sldChg chg="del">
        <pc:chgData name="无语 小" userId="47646e0a4758ea27" providerId="LiveId" clId="{87E8A679-D473-4A48-8300-54C6A96007FA}" dt="2025-05-14T00:09:28.457" v="3253" actId="47"/>
        <pc:sldMkLst>
          <pc:docMk/>
          <pc:sldMk cId="3135061752" sldId="276"/>
        </pc:sldMkLst>
      </pc:sldChg>
      <pc:sldChg chg="del ord">
        <pc:chgData name="无语 小" userId="47646e0a4758ea27" providerId="LiveId" clId="{87E8A679-D473-4A48-8300-54C6A96007FA}" dt="2025-05-14T00:10:11.624" v="3258" actId="2696"/>
        <pc:sldMkLst>
          <pc:docMk/>
          <pc:sldMk cId="2028154472" sldId="277"/>
        </pc:sldMkLst>
      </pc:sldChg>
      <pc:sldChg chg="modSp add mod ord">
        <pc:chgData name="无语 小" userId="47646e0a4758ea27" providerId="LiveId" clId="{87E8A679-D473-4A48-8300-54C6A96007FA}" dt="2025-05-14T02:26:10.978" v="3713" actId="20577"/>
        <pc:sldMkLst>
          <pc:docMk/>
          <pc:sldMk cId="3403897614" sldId="277"/>
        </pc:sldMkLst>
        <pc:spChg chg="mod">
          <ac:chgData name="无语 小" userId="47646e0a4758ea27" providerId="LiveId" clId="{87E8A679-D473-4A48-8300-54C6A96007FA}" dt="2025-05-14T02:26:10.978" v="3713" actId="20577"/>
          <ac:spMkLst>
            <pc:docMk/>
            <pc:sldMk cId="3403897614" sldId="277"/>
            <ac:spMk id="3" creationId="{89991F54-C56E-4F68-5EED-E6E2509449D7}"/>
          </ac:spMkLst>
        </pc:spChg>
      </pc:sldChg>
      <pc:sldChg chg="modSp del mod">
        <pc:chgData name="无语 小" userId="47646e0a4758ea27" providerId="LiveId" clId="{87E8A679-D473-4A48-8300-54C6A96007FA}" dt="2025-05-15T04:27:35.085" v="8535" actId="47"/>
        <pc:sldMkLst>
          <pc:docMk/>
          <pc:sldMk cId="3299572266" sldId="278"/>
        </pc:sldMkLst>
      </pc:sldChg>
      <pc:sldChg chg="addSp delSp modSp mod ord modAnim">
        <pc:chgData name="无语 小" userId="47646e0a4758ea27" providerId="LiveId" clId="{87E8A679-D473-4A48-8300-54C6A96007FA}" dt="2025-05-18T14:52:15.728" v="9087"/>
        <pc:sldMkLst>
          <pc:docMk/>
          <pc:sldMk cId="1174033888" sldId="279"/>
        </pc:sldMkLst>
        <pc:spChg chg="mod">
          <ac:chgData name="无语 小" userId="47646e0a4758ea27" providerId="LiveId" clId="{87E8A679-D473-4A48-8300-54C6A96007FA}" dt="2025-05-14T02:26:06.932" v="3345"/>
          <ac:spMkLst>
            <pc:docMk/>
            <pc:sldMk cId="1174033888" sldId="279"/>
            <ac:spMk id="4" creationId="{9EEAD635-F284-540B-DF4F-8E8A7EA32E98}"/>
          </ac:spMkLst>
        </pc:spChg>
        <pc:spChg chg="mod">
          <ac:chgData name="无语 小" userId="47646e0a4758ea27" providerId="LiveId" clId="{87E8A679-D473-4A48-8300-54C6A96007FA}" dt="2025-05-18T14:47:18.447" v="9084" actId="1076"/>
          <ac:spMkLst>
            <pc:docMk/>
            <pc:sldMk cId="1174033888" sldId="279"/>
            <ac:spMk id="29" creationId="{A1F32264-7B1D-534E-8FB2-A866918F3334}"/>
          </ac:spMkLst>
        </pc:spChg>
        <pc:spChg chg="mod">
          <ac:chgData name="无语 小" userId="47646e0a4758ea27" providerId="LiveId" clId="{87E8A679-D473-4A48-8300-54C6A96007FA}" dt="2025-05-18T14:46:45.193" v="9073" actId="1076"/>
          <ac:spMkLst>
            <pc:docMk/>
            <pc:sldMk cId="1174033888" sldId="279"/>
            <ac:spMk id="4101" creationId="{153AEA9C-1554-9CB6-9F88-F8B4C55495B0}"/>
          </ac:spMkLst>
        </pc:spChg>
        <pc:grpChg chg="add mod">
          <ac:chgData name="无语 小" userId="47646e0a4758ea27" providerId="LiveId" clId="{87E8A679-D473-4A48-8300-54C6A96007FA}" dt="2025-05-18T14:47:18.447" v="9084" actId="1076"/>
          <ac:grpSpMkLst>
            <pc:docMk/>
            <pc:sldMk cId="1174033888" sldId="279"/>
            <ac:grpSpMk id="10" creationId="{8F1C8938-7DE7-4F06-B665-7E2D40E3BC90}"/>
          </ac:grpSpMkLst>
        </pc:grpChg>
        <pc:grpChg chg="add mod">
          <ac:chgData name="无语 小" userId="47646e0a4758ea27" providerId="LiveId" clId="{87E8A679-D473-4A48-8300-54C6A96007FA}" dt="2025-05-18T14:47:18.447" v="9084" actId="1076"/>
          <ac:grpSpMkLst>
            <pc:docMk/>
            <pc:sldMk cId="1174033888" sldId="279"/>
            <ac:grpSpMk id="14" creationId="{21AD9B56-5ED6-361C-7161-E40C8EF88F32}"/>
          </ac:grpSpMkLst>
        </pc:grpChg>
        <pc:grpChg chg="mod">
          <ac:chgData name="无语 小" userId="47646e0a4758ea27" providerId="LiveId" clId="{87E8A679-D473-4A48-8300-54C6A96007FA}" dt="2025-05-18T14:46:45.193" v="9073" actId="1076"/>
          <ac:grpSpMkLst>
            <pc:docMk/>
            <pc:sldMk cId="1174033888" sldId="279"/>
            <ac:grpSpMk id="50" creationId="{29AA4E7A-AC69-E374-BC19-A772380FD392}"/>
          </ac:grpSpMkLst>
        </pc:grpChg>
        <pc:picChg chg="mod">
          <ac:chgData name="无语 小" userId="47646e0a4758ea27" providerId="LiveId" clId="{87E8A679-D473-4A48-8300-54C6A96007FA}" dt="2025-05-18T14:46:45.193" v="9073" actId="1076"/>
          <ac:picMkLst>
            <pc:docMk/>
            <pc:sldMk cId="1174033888" sldId="279"/>
            <ac:picMk id="60" creationId="{248F80F2-982B-6E20-A3A5-089B7C3EFDE4}"/>
          </ac:picMkLst>
        </pc:picChg>
        <pc:picChg chg="add mod">
          <ac:chgData name="无语 小" userId="47646e0a4758ea27" providerId="LiveId" clId="{87E8A679-D473-4A48-8300-54C6A96007FA}" dt="2025-05-18T14:47:18.447" v="9084" actId="1076"/>
          <ac:picMkLst>
            <pc:docMk/>
            <pc:sldMk cId="1174033888" sldId="279"/>
            <ac:picMk id="1028" creationId="{454605B0-E88B-571F-7661-4C54606ECDEB}"/>
          </ac:picMkLst>
        </pc:picChg>
        <pc:picChg chg="add mod">
          <ac:chgData name="无语 小" userId="47646e0a4758ea27" providerId="LiveId" clId="{87E8A679-D473-4A48-8300-54C6A96007FA}" dt="2025-05-18T14:47:18.447" v="9084" actId="1076"/>
          <ac:picMkLst>
            <pc:docMk/>
            <pc:sldMk cId="1174033888" sldId="279"/>
            <ac:picMk id="1032" creationId="{D7DF36EF-4389-655F-EB76-F6E0C6C93AC4}"/>
          </ac:picMkLst>
        </pc:picChg>
        <pc:cxnChg chg="mod">
          <ac:chgData name="无语 小" userId="47646e0a4758ea27" providerId="LiveId" clId="{87E8A679-D473-4A48-8300-54C6A96007FA}" dt="2025-05-18T14:47:14.729" v="9082" actId="1076"/>
          <ac:cxnSpMkLst>
            <pc:docMk/>
            <pc:sldMk cId="1174033888" sldId="279"/>
            <ac:cxnSpMk id="21" creationId="{BBC2251D-9BF2-7840-81DA-981559445AE4}"/>
          </ac:cxnSpMkLst>
        </pc:cxnChg>
        <pc:cxnChg chg="mod">
          <ac:chgData name="无语 小" userId="47646e0a4758ea27" providerId="LiveId" clId="{87E8A679-D473-4A48-8300-54C6A96007FA}" dt="2025-05-18T14:47:14.729" v="9082" actId="1076"/>
          <ac:cxnSpMkLst>
            <pc:docMk/>
            <pc:sldMk cId="1174033888" sldId="279"/>
            <ac:cxnSpMk id="62" creationId="{B373B160-A7E1-1851-FAED-5E161C6BE4E9}"/>
          </ac:cxnSpMkLst>
        </pc:cxnChg>
      </pc:sldChg>
      <pc:sldChg chg="modSp add del mod ord">
        <pc:chgData name="无语 小" userId="47646e0a4758ea27" providerId="LiveId" clId="{87E8A679-D473-4A48-8300-54C6A96007FA}" dt="2025-05-14T02:26:11.075" v="3768" actId="20577"/>
        <pc:sldMkLst>
          <pc:docMk/>
          <pc:sldMk cId="808901511" sldId="280"/>
        </pc:sldMkLst>
        <pc:spChg chg="mod">
          <ac:chgData name="无语 小" userId="47646e0a4758ea27" providerId="LiveId" clId="{87E8A679-D473-4A48-8300-54C6A96007FA}" dt="2025-05-14T02:26:11.075" v="3768" actId="20577"/>
          <ac:spMkLst>
            <pc:docMk/>
            <pc:sldMk cId="808901511" sldId="280"/>
            <ac:spMk id="2" creationId="{2C0B7C7C-4C5D-A53F-6648-08B3EBDDB416}"/>
          </ac:spMkLst>
        </pc:spChg>
      </pc:sldChg>
      <pc:sldChg chg="del">
        <pc:chgData name="无语 小" userId="47646e0a4758ea27" providerId="LiveId" clId="{87E8A679-D473-4A48-8300-54C6A96007FA}" dt="2025-05-14T00:17:45.445" v="3317" actId="47"/>
        <pc:sldMkLst>
          <pc:docMk/>
          <pc:sldMk cId="413200463" sldId="281"/>
        </pc:sldMkLst>
      </pc:sldChg>
      <pc:sldChg chg="modSp mod ord">
        <pc:chgData name="无语 小" userId="47646e0a4758ea27" providerId="LiveId" clId="{87E8A679-D473-4A48-8300-54C6A96007FA}" dt="2025-05-18T15:08:30.657" v="9322"/>
        <pc:sldMkLst>
          <pc:docMk/>
          <pc:sldMk cId="2100256483" sldId="283"/>
        </pc:sldMkLst>
        <pc:spChg chg="mod">
          <ac:chgData name="无语 小" userId="47646e0a4758ea27" providerId="LiveId" clId="{87E8A679-D473-4A48-8300-54C6A96007FA}" dt="2025-05-14T02:26:11.055" v="3758" actId="20577"/>
          <ac:spMkLst>
            <pc:docMk/>
            <pc:sldMk cId="2100256483" sldId="283"/>
            <ac:spMk id="4" creationId="{A6B4B516-B05F-A02C-0F05-EF4F85E4999C}"/>
          </ac:spMkLst>
        </pc:spChg>
      </pc:sldChg>
      <pc:sldChg chg="modSp del mod ord">
        <pc:chgData name="无语 小" userId="47646e0a4758ea27" providerId="LiveId" clId="{87E8A679-D473-4A48-8300-54C6A96007FA}" dt="2025-05-18T15:06:51.115" v="9316" actId="47"/>
        <pc:sldMkLst>
          <pc:docMk/>
          <pc:sldMk cId="3378259760" sldId="287"/>
        </pc:sldMkLst>
      </pc:sldChg>
      <pc:sldChg chg="add mod modShow">
        <pc:chgData name="无语 小" userId="47646e0a4758ea27" providerId="LiveId" clId="{87E8A679-D473-4A48-8300-54C6A96007FA}" dt="2025-05-15T04:28:17.237" v="8540" actId="729"/>
        <pc:sldMkLst>
          <pc:docMk/>
          <pc:sldMk cId="296130039" sldId="288"/>
        </pc:sldMkLst>
      </pc:sldChg>
      <pc:sldChg chg="modSp del mod">
        <pc:chgData name="无语 小" userId="47646e0a4758ea27" providerId="LiveId" clId="{87E8A679-D473-4A48-8300-54C6A96007FA}" dt="2025-05-15T04:27:49.799" v="8538" actId="2696"/>
        <pc:sldMkLst>
          <pc:docMk/>
          <pc:sldMk cId="2102242804" sldId="288"/>
        </pc:sldMkLst>
      </pc:sldChg>
      <pc:sldChg chg="add">
        <pc:chgData name="无语 小" userId="47646e0a4758ea27" providerId="LiveId" clId="{87E8A679-D473-4A48-8300-54C6A96007FA}" dt="2025-05-19T04:41:34.517" v="12553"/>
        <pc:sldMkLst>
          <pc:docMk/>
          <pc:sldMk cId="66511835" sldId="290"/>
        </pc:sldMkLst>
      </pc:sldChg>
      <pc:sldChg chg="modSp del mod">
        <pc:chgData name="无语 小" userId="47646e0a4758ea27" providerId="LiveId" clId="{87E8A679-D473-4A48-8300-54C6A96007FA}" dt="2025-05-19T04:41:31.215" v="12552" actId="2696"/>
        <pc:sldMkLst>
          <pc:docMk/>
          <pc:sldMk cId="1729609021" sldId="290"/>
        </pc:sldMkLst>
      </pc:sldChg>
      <pc:sldChg chg="modSp del mod">
        <pc:chgData name="无语 小" userId="47646e0a4758ea27" providerId="LiveId" clId="{87E8A679-D473-4A48-8300-54C6A96007FA}" dt="2025-05-15T04:28:32.308" v="8541" actId="47"/>
        <pc:sldMkLst>
          <pc:docMk/>
          <pc:sldMk cId="4031066581" sldId="292"/>
        </pc:sldMkLst>
      </pc:sldChg>
      <pc:sldChg chg="add">
        <pc:chgData name="无语 小" userId="47646e0a4758ea27" providerId="LiveId" clId="{87E8A679-D473-4A48-8300-54C6A96007FA}" dt="2025-05-19T04:41:34.517" v="12553"/>
        <pc:sldMkLst>
          <pc:docMk/>
          <pc:sldMk cId="3334174337" sldId="293"/>
        </pc:sldMkLst>
      </pc:sldChg>
      <pc:sldChg chg="delSp modSp del mod delAnim">
        <pc:chgData name="无语 小" userId="47646e0a4758ea27" providerId="LiveId" clId="{87E8A679-D473-4A48-8300-54C6A96007FA}" dt="2025-05-19T04:41:31.215" v="12552" actId="2696"/>
        <pc:sldMkLst>
          <pc:docMk/>
          <pc:sldMk cId="3707786685" sldId="293"/>
        </pc:sldMkLst>
      </pc:sldChg>
      <pc:sldChg chg="modSp mod ord">
        <pc:chgData name="无语 小" userId="47646e0a4758ea27" providerId="LiveId" clId="{87E8A679-D473-4A48-8300-54C6A96007FA}" dt="2025-05-18T15:07:33.643" v="9320"/>
        <pc:sldMkLst>
          <pc:docMk/>
          <pc:sldMk cId="3708926532" sldId="294"/>
        </pc:sldMkLst>
        <pc:spChg chg="mod">
          <ac:chgData name="无语 小" userId="47646e0a4758ea27" providerId="LiveId" clId="{87E8A679-D473-4A48-8300-54C6A96007FA}" dt="2025-05-14T02:26:11.029" v="3744" actId="20577"/>
          <ac:spMkLst>
            <pc:docMk/>
            <pc:sldMk cId="3708926532" sldId="294"/>
            <ac:spMk id="2" creationId="{FEAB0D88-A701-C2B7-EB73-F122E8AC17DF}"/>
          </ac:spMkLst>
        </pc:spChg>
      </pc:sldChg>
      <pc:sldChg chg="modSp mod ord modShow">
        <pc:chgData name="无语 小" userId="47646e0a4758ea27" providerId="LiveId" clId="{87E8A679-D473-4A48-8300-54C6A96007FA}" dt="2025-05-14T02:26:10.980" v="3714" actId="20577"/>
        <pc:sldMkLst>
          <pc:docMk/>
          <pc:sldMk cId="2905971706" sldId="296"/>
        </pc:sldMkLst>
        <pc:spChg chg="mod">
          <ac:chgData name="无语 小" userId="47646e0a4758ea27" providerId="LiveId" clId="{87E8A679-D473-4A48-8300-54C6A96007FA}" dt="2025-05-14T02:26:10.980" v="3714" actId="20577"/>
          <ac:spMkLst>
            <pc:docMk/>
            <pc:sldMk cId="2905971706" sldId="296"/>
            <ac:spMk id="2" creationId="{9ACC46BB-AA9B-C3AD-1531-207B6BD43FE5}"/>
          </ac:spMkLst>
        </pc:spChg>
      </pc:sldChg>
      <pc:sldChg chg="modSp del mod ord">
        <pc:chgData name="无语 小" userId="47646e0a4758ea27" providerId="LiveId" clId="{87E8A679-D473-4A48-8300-54C6A96007FA}" dt="2025-05-18T15:07:18.864" v="9317" actId="47"/>
        <pc:sldMkLst>
          <pc:docMk/>
          <pc:sldMk cId="3063871584" sldId="297"/>
        </pc:sldMkLst>
      </pc:sldChg>
      <pc:sldChg chg="add">
        <pc:chgData name="无语 小" userId="47646e0a4758ea27" providerId="LiveId" clId="{87E8A679-D473-4A48-8300-54C6A96007FA}" dt="2025-05-19T04:41:34.517" v="12553"/>
        <pc:sldMkLst>
          <pc:docMk/>
          <pc:sldMk cId="2727694531" sldId="298"/>
        </pc:sldMkLst>
      </pc:sldChg>
      <pc:sldChg chg="modSp del mod">
        <pc:chgData name="无语 小" userId="47646e0a4758ea27" providerId="LiveId" clId="{87E8A679-D473-4A48-8300-54C6A96007FA}" dt="2025-05-19T04:41:31.215" v="12552" actId="2696"/>
        <pc:sldMkLst>
          <pc:docMk/>
          <pc:sldMk cId="4070439450" sldId="298"/>
        </pc:sldMkLst>
      </pc:sldChg>
      <pc:sldChg chg="add">
        <pc:chgData name="无语 小" userId="47646e0a4758ea27" providerId="LiveId" clId="{87E8A679-D473-4A48-8300-54C6A96007FA}" dt="2025-05-19T04:41:34.517" v="12553"/>
        <pc:sldMkLst>
          <pc:docMk/>
          <pc:sldMk cId="446800890" sldId="299"/>
        </pc:sldMkLst>
      </pc:sldChg>
      <pc:sldChg chg="modSp del mod">
        <pc:chgData name="无语 小" userId="47646e0a4758ea27" providerId="LiveId" clId="{87E8A679-D473-4A48-8300-54C6A96007FA}" dt="2025-05-19T04:41:31.215" v="12552" actId="2696"/>
        <pc:sldMkLst>
          <pc:docMk/>
          <pc:sldMk cId="1213723029" sldId="299"/>
        </pc:sldMkLst>
      </pc:sldChg>
      <pc:sldChg chg="modSp del mod">
        <pc:chgData name="无语 小" userId="47646e0a4758ea27" providerId="LiveId" clId="{87E8A679-D473-4A48-8300-54C6A96007FA}" dt="2025-05-18T15:07:22.590" v="9318" actId="47"/>
        <pc:sldMkLst>
          <pc:docMk/>
          <pc:sldMk cId="1136353193" sldId="300"/>
        </pc:sldMkLst>
      </pc:sldChg>
      <pc:sldChg chg="modSp mod">
        <pc:chgData name="无语 小" userId="47646e0a4758ea27" providerId="LiveId" clId="{87E8A679-D473-4A48-8300-54C6A96007FA}" dt="2025-05-14T02:26:10.976" v="3712" actId="20577"/>
        <pc:sldMkLst>
          <pc:docMk/>
          <pc:sldMk cId="2108921088" sldId="302"/>
        </pc:sldMkLst>
        <pc:spChg chg="mod">
          <ac:chgData name="无语 小" userId="47646e0a4758ea27" providerId="LiveId" clId="{87E8A679-D473-4A48-8300-54C6A96007FA}" dt="2025-05-14T02:26:10.976" v="3712" actId="20577"/>
          <ac:spMkLst>
            <pc:docMk/>
            <pc:sldMk cId="2108921088" sldId="302"/>
            <ac:spMk id="2" creationId="{96E865C6-E90F-86CE-9B95-E73B064327A6}"/>
          </ac:spMkLst>
        </pc:spChg>
      </pc:sldChg>
      <pc:sldChg chg="del">
        <pc:chgData name="无语 小" userId="47646e0a4758ea27" providerId="LiveId" clId="{87E8A679-D473-4A48-8300-54C6A96007FA}" dt="2025-05-14T00:08:13.693" v="3248" actId="47"/>
        <pc:sldMkLst>
          <pc:docMk/>
          <pc:sldMk cId="4078815094" sldId="303"/>
        </pc:sldMkLst>
      </pc:sldChg>
      <pc:sldChg chg="modSp del mod">
        <pc:chgData name="无语 小" userId="47646e0a4758ea27" providerId="LiveId" clId="{87E8A679-D473-4A48-8300-54C6A96007FA}" dt="2025-05-15T04:28:32.308" v="8541" actId="47"/>
        <pc:sldMkLst>
          <pc:docMk/>
          <pc:sldMk cId="3846795948" sldId="304"/>
        </pc:sldMkLst>
      </pc:sldChg>
      <pc:sldChg chg="del">
        <pc:chgData name="无语 小" userId="47646e0a4758ea27" providerId="LiveId" clId="{87E8A679-D473-4A48-8300-54C6A96007FA}" dt="2025-05-14T00:08:26.477" v="3249" actId="2696"/>
        <pc:sldMkLst>
          <pc:docMk/>
          <pc:sldMk cId="855784892" sldId="305"/>
        </pc:sldMkLst>
      </pc:sldChg>
      <pc:sldChg chg="modSp del mod">
        <pc:chgData name="无语 小" userId="47646e0a4758ea27" providerId="LiveId" clId="{87E8A679-D473-4A48-8300-54C6A96007FA}" dt="2025-05-15T04:28:32.308" v="8541" actId="47"/>
        <pc:sldMkLst>
          <pc:docMk/>
          <pc:sldMk cId="1218055682" sldId="306"/>
        </pc:sldMkLst>
      </pc:sldChg>
      <pc:sldChg chg="modSp mod">
        <pc:chgData name="无语 小" userId="47646e0a4758ea27" providerId="LiveId" clId="{87E8A679-D473-4A48-8300-54C6A96007FA}" dt="2025-05-14T02:26:10.988" v="3719" actId="20577"/>
        <pc:sldMkLst>
          <pc:docMk/>
          <pc:sldMk cId="1487578772" sldId="308"/>
        </pc:sldMkLst>
        <pc:spChg chg="mod">
          <ac:chgData name="无语 小" userId="47646e0a4758ea27" providerId="LiveId" clId="{87E8A679-D473-4A48-8300-54C6A96007FA}" dt="2025-05-14T02:26:10.988" v="3719" actId="20577"/>
          <ac:spMkLst>
            <pc:docMk/>
            <pc:sldMk cId="1487578772" sldId="308"/>
            <ac:spMk id="2" creationId="{B58BB97E-D5B7-7845-6026-D0BAC13B9DB7}"/>
          </ac:spMkLst>
        </pc:spChg>
      </pc:sldChg>
      <pc:sldChg chg="modSp mod ord">
        <pc:chgData name="无语 小" userId="47646e0a4758ea27" providerId="LiveId" clId="{87E8A679-D473-4A48-8300-54C6A96007FA}" dt="2025-05-14T02:26:10.983" v="3716" actId="20577"/>
        <pc:sldMkLst>
          <pc:docMk/>
          <pc:sldMk cId="1621362292" sldId="310"/>
        </pc:sldMkLst>
        <pc:spChg chg="mod">
          <ac:chgData name="无语 小" userId="47646e0a4758ea27" providerId="LiveId" clId="{87E8A679-D473-4A48-8300-54C6A96007FA}" dt="2025-05-14T02:26:10.983" v="3716" actId="20577"/>
          <ac:spMkLst>
            <pc:docMk/>
            <pc:sldMk cId="1621362292" sldId="310"/>
            <ac:spMk id="2" creationId="{3F51BAB6-621D-737E-8FCF-AA481B0667B1}"/>
          </ac:spMkLst>
        </pc:spChg>
      </pc:sldChg>
      <pc:sldChg chg="del">
        <pc:chgData name="无语 小" userId="47646e0a4758ea27" providerId="LiveId" clId="{87E8A679-D473-4A48-8300-54C6A96007FA}" dt="2025-05-14T00:08:28.714" v="3250" actId="47"/>
        <pc:sldMkLst>
          <pc:docMk/>
          <pc:sldMk cId="2837223224" sldId="311"/>
        </pc:sldMkLst>
      </pc:sldChg>
      <pc:sldChg chg="del mod modShow">
        <pc:chgData name="无语 小" userId="47646e0a4758ea27" providerId="LiveId" clId="{87E8A679-D473-4A48-8300-54C6A96007FA}" dt="2025-05-14T00:17:31.012" v="3316" actId="47"/>
        <pc:sldMkLst>
          <pc:docMk/>
          <pc:sldMk cId="219034554" sldId="312"/>
        </pc:sldMkLst>
      </pc:sldChg>
      <pc:sldChg chg="addSp delSp modSp mod">
        <pc:chgData name="无语 小" userId="47646e0a4758ea27" providerId="LiveId" clId="{87E8A679-D473-4A48-8300-54C6A96007FA}" dt="2025-05-15T02:43:58.755" v="7455" actId="478"/>
        <pc:sldMkLst>
          <pc:docMk/>
          <pc:sldMk cId="3475661163" sldId="313"/>
        </pc:sldMkLst>
        <pc:spChg chg="mod">
          <ac:chgData name="无语 小" userId="47646e0a4758ea27" providerId="LiveId" clId="{87E8A679-D473-4A48-8300-54C6A96007FA}" dt="2025-05-13T02:06:35.608" v="1756"/>
          <ac:spMkLst>
            <pc:docMk/>
            <pc:sldMk cId="3475661163" sldId="313"/>
            <ac:spMk id="2" creationId="{D5B90383-ED20-364A-9B09-D79C2B08BB7C}"/>
          </ac:spMkLst>
        </pc:spChg>
        <pc:spChg chg="mod">
          <ac:chgData name="无语 小" userId="47646e0a4758ea27" providerId="LiveId" clId="{87E8A679-D473-4A48-8300-54C6A96007FA}" dt="2025-05-12T19:20:25.828" v="430" actId="122"/>
          <ac:spMkLst>
            <pc:docMk/>
            <pc:sldMk cId="3475661163" sldId="313"/>
            <ac:spMk id="3" creationId="{E76A1E82-A684-A746-99E0-675AE15C6F11}"/>
          </ac:spMkLst>
        </pc:spChg>
        <pc:spChg chg="mod">
          <ac:chgData name="无语 小" userId="47646e0a4758ea27" providerId="LiveId" clId="{87E8A679-D473-4A48-8300-54C6A96007FA}" dt="2025-05-14T02:26:11.087" v="3777" actId="20577"/>
          <ac:spMkLst>
            <pc:docMk/>
            <pc:sldMk cId="3475661163" sldId="313"/>
            <ac:spMk id="4" creationId="{ECFF41F7-7E80-204B-B3D5-E896CFE2CC2A}"/>
          </ac:spMkLst>
        </pc:spChg>
      </pc:sldChg>
      <pc:sldChg chg="del ord">
        <pc:chgData name="无语 小" userId="47646e0a4758ea27" providerId="LiveId" clId="{87E8A679-D473-4A48-8300-54C6A96007FA}" dt="2025-05-14T00:07:38.696" v="3244" actId="47"/>
        <pc:sldMkLst>
          <pc:docMk/>
          <pc:sldMk cId="445153396" sldId="315"/>
        </pc:sldMkLst>
      </pc:sldChg>
      <pc:sldChg chg="add">
        <pc:chgData name="无语 小" userId="47646e0a4758ea27" providerId="LiveId" clId="{87E8A679-D473-4A48-8300-54C6A96007FA}" dt="2025-05-19T04:40:15.747" v="12548"/>
        <pc:sldMkLst>
          <pc:docMk/>
          <pc:sldMk cId="1312353638" sldId="316"/>
        </pc:sldMkLst>
      </pc:sldChg>
      <pc:sldChg chg="modSp del mod ord">
        <pc:chgData name="无语 小" userId="47646e0a4758ea27" providerId="LiveId" clId="{87E8A679-D473-4A48-8300-54C6A96007FA}" dt="2025-05-19T04:40:12.462" v="12547" actId="2696"/>
        <pc:sldMkLst>
          <pc:docMk/>
          <pc:sldMk cId="3522461075" sldId="316"/>
        </pc:sldMkLst>
      </pc:sldChg>
      <pc:sldChg chg="modSp mod ord modShow">
        <pc:chgData name="无语 小" userId="47646e0a4758ea27" providerId="LiveId" clId="{87E8A679-D473-4A48-8300-54C6A96007FA}" dt="2025-05-14T02:26:10.981" v="3715" actId="20577"/>
        <pc:sldMkLst>
          <pc:docMk/>
          <pc:sldMk cId="2808865449" sldId="317"/>
        </pc:sldMkLst>
        <pc:spChg chg="mod">
          <ac:chgData name="无语 小" userId="47646e0a4758ea27" providerId="LiveId" clId="{87E8A679-D473-4A48-8300-54C6A96007FA}" dt="2025-05-14T02:26:10.981" v="3715" actId="20577"/>
          <ac:spMkLst>
            <pc:docMk/>
            <pc:sldMk cId="2808865449" sldId="317"/>
            <ac:spMk id="4" creationId="{FAA099C7-0FFB-785E-C5B3-DA6F91D1AAAB}"/>
          </ac:spMkLst>
        </pc:spChg>
      </pc:sldChg>
      <pc:sldChg chg="modSp del mod modClrScheme chgLayout modNotesTx">
        <pc:chgData name="无语 小" userId="47646e0a4758ea27" providerId="LiveId" clId="{87E8A679-D473-4A48-8300-54C6A96007FA}" dt="2025-05-19T04:40:12.462" v="12547" actId="2696"/>
        <pc:sldMkLst>
          <pc:docMk/>
          <pc:sldMk cId="385314636" sldId="318"/>
        </pc:sldMkLst>
      </pc:sldChg>
      <pc:sldChg chg="add">
        <pc:chgData name="无语 小" userId="47646e0a4758ea27" providerId="LiveId" clId="{87E8A679-D473-4A48-8300-54C6A96007FA}" dt="2025-05-19T04:40:15.747" v="12548"/>
        <pc:sldMkLst>
          <pc:docMk/>
          <pc:sldMk cId="3315541711" sldId="318"/>
        </pc:sldMkLst>
      </pc:sldChg>
      <pc:sldChg chg="add">
        <pc:chgData name="无语 小" userId="47646e0a4758ea27" providerId="LiveId" clId="{87E8A679-D473-4A48-8300-54C6A96007FA}" dt="2025-05-19T04:40:15.747" v="12548"/>
        <pc:sldMkLst>
          <pc:docMk/>
          <pc:sldMk cId="408479464" sldId="319"/>
        </pc:sldMkLst>
      </pc:sldChg>
      <pc:sldChg chg="modSp del mod modNotesTx">
        <pc:chgData name="无语 小" userId="47646e0a4758ea27" providerId="LiveId" clId="{87E8A679-D473-4A48-8300-54C6A96007FA}" dt="2025-05-19T04:40:12.462" v="12547" actId="2696"/>
        <pc:sldMkLst>
          <pc:docMk/>
          <pc:sldMk cId="3034613953" sldId="319"/>
        </pc:sldMkLst>
      </pc:sldChg>
      <pc:sldChg chg="modSp mod">
        <pc:chgData name="无语 小" userId="47646e0a4758ea27" providerId="LiveId" clId="{87E8A679-D473-4A48-8300-54C6A96007FA}" dt="2025-05-14T02:26:11.061" v="3761" actId="20577"/>
        <pc:sldMkLst>
          <pc:docMk/>
          <pc:sldMk cId="253818932" sldId="320"/>
        </pc:sldMkLst>
      </pc:sldChg>
      <pc:sldChg chg="del ord">
        <pc:chgData name="无语 小" userId="47646e0a4758ea27" providerId="LiveId" clId="{87E8A679-D473-4A48-8300-54C6A96007FA}" dt="2025-05-13T23:15:21.160" v="2861" actId="47"/>
        <pc:sldMkLst>
          <pc:docMk/>
          <pc:sldMk cId="2089519160" sldId="321"/>
        </pc:sldMkLst>
      </pc:sldChg>
      <pc:sldChg chg="add mod modShow">
        <pc:chgData name="无语 小" userId="47646e0a4758ea27" providerId="LiveId" clId="{87E8A679-D473-4A48-8300-54C6A96007FA}" dt="2025-05-15T04:28:17.237" v="8540" actId="729"/>
        <pc:sldMkLst>
          <pc:docMk/>
          <pc:sldMk cId="240784670" sldId="322"/>
        </pc:sldMkLst>
      </pc:sldChg>
      <pc:sldChg chg="modSp del mod ord modShow">
        <pc:chgData name="无语 小" userId="47646e0a4758ea27" providerId="LiveId" clId="{87E8A679-D473-4A48-8300-54C6A96007FA}" dt="2025-05-15T04:27:49.799" v="8538" actId="2696"/>
        <pc:sldMkLst>
          <pc:docMk/>
          <pc:sldMk cId="1029051637" sldId="322"/>
        </pc:sldMkLst>
      </pc:sldChg>
      <pc:sldChg chg="del">
        <pc:chgData name="无语 小" userId="47646e0a4758ea27" providerId="LiveId" clId="{87E8A679-D473-4A48-8300-54C6A96007FA}" dt="2025-05-13T23:49:54.171" v="3170" actId="47"/>
        <pc:sldMkLst>
          <pc:docMk/>
          <pc:sldMk cId="2941391727" sldId="323"/>
        </pc:sldMkLst>
      </pc:sldChg>
      <pc:sldChg chg="modSp mod">
        <pc:chgData name="无语 小" userId="47646e0a4758ea27" providerId="LiveId" clId="{87E8A679-D473-4A48-8300-54C6A96007FA}" dt="2025-05-14T02:26:11.019" v="3738" actId="20577"/>
        <pc:sldMkLst>
          <pc:docMk/>
          <pc:sldMk cId="1053839841" sldId="324"/>
        </pc:sldMkLst>
        <pc:spChg chg="mod">
          <ac:chgData name="无语 小" userId="47646e0a4758ea27" providerId="LiveId" clId="{87E8A679-D473-4A48-8300-54C6A96007FA}" dt="2025-05-14T02:26:11.019" v="3738" actId="20577"/>
          <ac:spMkLst>
            <pc:docMk/>
            <pc:sldMk cId="1053839841" sldId="324"/>
            <ac:spMk id="4" creationId="{2ED31C9B-9EBA-756D-8841-7A218264D329}"/>
          </ac:spMkLst>
        </pc:spChg>
      </pc:sldChg>
      <pc:sldChg chg="del">
        <pc:chgData name="无语 小" userId="47646e0a4758ea27" providerId="LiveId" clId="{87E8A679-D473-4A48-8300-54C6A96007FA}" dt="2025-05-13T23:53:21.026" v="3176" actId="47"/>
        <pc:sldMkLst>
          <pc:docMk/>
          <pc:sldMk cId="2025181445" sldId="325"/>
        </pc:sldMkLst>
      </pc:sldChg>
      <pc:sldChg chg="modSp mod ord">
        <pc:chgData name="无语 小" userId="47646e0a4758ea27" providerId="LiveId" clId="{87E8A679-D473-4A48-8300-54C6A96007FA}" dt="2025-05-18T15:12:22.566" v="9350"/>
        <pc:sldMkLst>
          <pc:docMk/>
          <pc:sldMk cId="1999128466" sldId="326"/>
        </pc:sldMkLst>
        <pc:spChg chg="mod">
          <ac:chgData name="无语 小" userId="47646e0a4758ea27" providerId="LiveId" clId="{87E8A679-D473-4A48-8300-54C6A96007FA}" dt="2025-05-14T02:26:11.018" v="3737" actId="20577"/>
          <ac:spMkLst>
            <pc:docMk/>
            <pc:sldMk cId="1999128466" sldId="326"/>
            <ac:spMk id="4" creationId="{2C895173-5DC3-3570-CC64-536FBD31AE41}"/>
          </ac:spMkLst>
        </pc:spChg>
      </pc:sldChg>
      <pc:sldChg chg="modSp add del mod">
        <pc:chgData name="无语 小" userId="47646e0a4758ea27" providerId="LiveId" clId="{87E8A679-D473-4A48-8300-54C6A96007FA}" dt="2025-05-14T02:26:11.014" v="3735" actId="20577"/>
        <pc:sldMkLst>
          <pc:docMk/>
          <pc:sldMk cId="782087077" sldId="327"/>
        </pc:sldMkLst>
        <pc:spChg chg="mod">
          <ac:chgData name="无语 小" userId="47646e0a4758ea27" providerId="LiveId" clId="{87E8A679-D473-4A48-8300-54C6A96007FA}" dt="2025-05-14T02:26:11.014" v="3735" actId="20577"/>
          <ac:spMkLst>
            <pc:docMk/>
            <pc:sldMk cId="782087077" sldId="327"/>
            <ac:spMk id="4" creationId="{5C8CEA18-4C14-6C80-B159-D138DFBA4312}"/>
          </ac:spMkLst>
        </pc:spChg>
      </pc:sldChg>
      <pc:sldChg chg="del">
        <pc:chgData name="无语 小" userId="47646e0a4758ea27" providerId="LiveId" clId="{87E8A679-D473-4A48-8300-54C6A96007FA}" dt="2025-05-13T23:54:30.149" v="3200" actId="47"/>
        <pc:sldMkLst>
          <pc:docMk/>
          <pc:sldMk cId="160933676" sldId="328"/>
        </pc:sldMkLst>
      </pc:sldChg>
      <pc:sldChg chg="modSp add del mod">
        <pc:chgData name="无语 小" userId="47646e0a4758ea27" providerId="LiveId" clId="{87E8A679-D473-4A48-8300-54C6A96007FA}" dt="2025-05-14T02:26:11.011" v="3733" actId="20577"/>
        <pc:sldMkLst>
          <pc:docMk/>
          <pc:sldMk cId="4245771872" sldId="329"/>
        </pc:sldMkLst>
        <pc:spChg chg="mod">
          <ac:chgData name="无语 小" userId="47646e0a4758ea27" providerId="LiveId" clId="{87E8A679-D473-4A48-8300-54C6A96007FA}" dt="2025-05-14T02:26:11.011" v="3733" actId="20577"/>
          <ac:spMkLst>
            <pc:docMk/>
            <pc:sldMk cId="4245771872" sldId="329"/>
            <ac:spMk id="4" creationId="{1E7C9DE5-97F4-FD99-F866-FF068DEDBDCD}"/>
          </ac:spMkLst>
        </pc:spChg>
      </pc:sldChg>
      <pc:sldChg chg="del">
        <pc:chgData name="无语 小" userId="47646e0a4758ea27" providerId="LiveId" clId="{87E8A679-D473-4A48-8300-54C6A96007FA}" dt="2025-05-13T23:55:51.847" v="3206" actId="47"/>
        <pc:sldMkLst>
          <pc:docMk/>
          <pc:sldMk cId="3410021781" sldId="330"/>
        </pc:sldMkLst>
      </pc:sldChg>
      <pc:sldChg chg="del mod modShow">
        <pc:chgData name="无语 小" userId="47646e0a4758ea27" providerId="LiveId" clId="{87E8A679-D473-4A48-8300-54C6A96007FA}" dt="2025-05-13T23:59:38.468" v="3223" actId="47"/>
        <pc:sldMkLst>
          <pc:docMk/>
          <pc:sldMk cId="2916585315" sldId="331"/>
        </pc:sldMkLst>
      </pc:sldChg>
      <pc:sldChg chg="del">
        <pc:chgData name="无语 小" userId="47646e0a4758ea27" providerId="LiveId" clId="{87E8A679-D473-4A48-8300-54C6A96007FA}" dt="2025-05-14T00:15:01.541" v="3299" actId="47"/>
        <pc:sldMkLst>
          <pc:docMk/>
          <pc:sldMk cId="709228486" sldId="332"/>
        </pc:sldMkLst>
      </pc:sldChg>
      <pc:sldChg chg="del">
        <pc:chgData name="无语 小" userId="47646e0a4758ea27" providerId="LiveId" clId="{87E8A679-D473-4A48-8300-54C6A96007FA}" dt="2025-05-14T00:15:01.541" v="3299" actId="47"/>
        <pc:sldMkLst>
          <pc:docMk/>
          <pc:sldMk cId="880800597" sldId="333"/>
        </pc:sldMkLst>
      </pc:sldChg>
      <pc:sldChg chg="del">
        <pc:chgData name="无语 小" userId="47646e0a4758ea27" providerId="LiveId" clId="{87E8A679-D473-4A48-8300-54C6A96007FA}" dt="2025-05-14T00:15:01.541" v="3299" actId="47"/>
        <pc:sldMkLst>
          <pc:docMk/>
          <pc:sldMk cId="2676692046" sldId="334"/>
        </pc:sldMkLst>
      </pc:sldChg>
      <pc:sldChg chg="modSp mod ord">
        <pc:chgData name="无语 小" userId="47646e0a4758ea27" providerId="LiveId" clId="{87E8A679-D473-4A48-8300-54C6A96007FA}" dt="2025-05-18T15:35:36.786" v="9585"/>
        <pc:sldMkLst>
          <pc:docMk/>
          <pc:sldMk cId="584908180" sldId="336"/>
        </pc:sldMkLst>
        <pc:spChg chg="mod">
          <ac:chgData name="无语 小" userId="47646e0a4758ea27" providerId="LiveId" clId="{87E8A679-D473-4A48-8300-54C6A96007FA}" dt="2025-05-14T02:26:11.003" v="3728" actId="20577"/>
          <ac:spMkLst>
            <pc:docMk/>
            <pc:sldMk cId="584908180" sldId="336"/>
            <ac:spMk id="4" creationId="{337AEA60-6206-38A5-2D54-A8F570AAC01A}"/>
          </ac:spMkLst>
        </pc:spChg>
      </pc:sldChg>
      <pc:sldChg chg="modSp del mod">
        <pc:chgData name="无语 小" userId="47646e0a4758ea27" providerId="LiveId" clId="{87E8A679-D473-4A48-8300-54C6A96007FA}" dt="2025-05-15T04:27:35.085" v="8535" actId="47"/>
        <pc:sldMkLst>
          <pc:docMk/>
          <pc:sldMk cId="612572900" sldId="337"/>
        </pc:sldMkLst>
      </pc:sldChg>
      <pc:sldChg chg="del">
        <pc:chgData name="无语 小" userId="47646e0a4758ea27" providerId="LiveId" clId="{87E8A679-D473-4A48-8300-54C6A96007FA}" dt="2025-05-14T00:14:42.845" v="3298" actId="47"/>
        <pc:sldMkLst>
          <pc:docMk/>
          <pc:sldMk cId="3591544405" sldId="338"/>
        </pc:sldMkLst>
      </pc:sldChg>
      <pc:sldChg chg="modSp del mod">
        <pc:chgData name="无语 小" userId="47646e0a4758ea27" providerId="LiveId" clId="{87E8A679-D473-4A48-8300-54C6A96007FA}" dt="2025-05-15T04:27:35.085" v="8535" actId="47"/>
        <pc:sldMkLst>
          <pc:docMk/>
          <pc:sldMk cId="299175068" sldId="339"/>
        </pc:sldMkLst>
      </pc:sldChg>
      <pc:sldChg chg="modSp del mod modShow">
        <pc:chgData name="无语 小" userId="47646e0a4758ea27" providerId="LiveId" clId="{87E8A679-D473-4A48-8300-54C6A96007FA}" dt="2025-05-15T04:27:35.085" v="8535" actId="47"/>
        <pc:sldMkLst>
          <pc:docMk/>
          <pc:sldMk cId="3245148258" sldId="340"/>
        </pc:sldMkLst>
      </pc:sldChg>
      <pc:sldChg chg="del mod ord modShow">
        <pc:chgData name="无语 小" userId="47646e0a4758ea27" providerId="LiveId" clId="{87E8A679-D473-4A48-8300-54C6A96007FA}" dt="2025-05-14T00:16:28.397" v="3306" actId="47"/>
        <pc:sldMkLst>
          <pc:docMk/>
          <pc:sldMk cId="4038122485" sldId="341"/>
        </pc:sldMkLst>
      </pc:sldChg>
      <pc:sldChg chg="del">
        <pc:chgData name="无语 小" userId="47646e0a4758ea27" providerId="LiveId" clId="{87E8A679-D473-4A48-8300-54C6A96007FA}" dt="2025-05-13T23:54:33.711" v="3202" actId="47"/>
        <pc:sldMkLst>
          <pc:docMk/>
          <pc:sldMk cId="500363625" sldId="342"/>
        </pc:sldMkLst>
      </pc:sldChg>
      <pc:sldChg chg="del">
        <pc:chgData name="无语 小" userId="47646e0a4758ea27" providerId="LiveId" clId="{87E8A679-D473-4A48-8300-54C6A96007FA}" dt="2025-05-14T00:12:33.340" v="3292" actId="47"/>
        <pc:sldMkLst>
          <pc:docMk/>
          <pc:sldMk cId="2464301345" sldId="343"/>
        </pc:sldMkLst>
      </pc:sldChg>
      <pc:sldChg chg="del">
        <pc:chgData name="无语 小" userId="47646e0a4758ea27" providerId="LiveId" clId="{87E8A679-D473-4A48-8300-54C6A96007FA}" dt="2025-05-13T23:56:52.940" v="3210" actId="47"/>
        <pc:sldMkLst>
          <pc:docMk/>
          <pc:sldMk cId="404920102" sldId="344"/>
        </pc:sldMkLst>
      </pc:sldChg>
      <pc:sldChg chg="modSp mod">
        <pc:chgData name="无语 小" userId="47646e0a4758ea27" providerId="LiveId" clId="{87E8A679-D473-4A48-8300-54C6A96007FA}" dt="2025-05-14T02:26:10.975" v="3711" actId="20577"/>
        <pc:sldMkLst>
          <pc:docMk/>
          <pc:sldMk cId="3598248938" sldId="345"/>
        </pc:sldMkLst>
        <pc:spChg chg="mod">
          <ac:chgData name="无语 小" userId="47646e0a4758ea27" providerId="LiveId" clId="{87E8A679-D473-4A48-8300-54C6A96007FA}" dt="2025-05-14T02:26:10.975" v="3711" actId="20577"/>
          <ac:spMkLst>
            <pc:docMk/>
            <pc:sldMk cId="3598248938" sldId="345"/>
            <ac:spMk id="4" creationId="{D1874FD9-5BC6-B895-41E5-783A73CC815C}"/>
          </ac:spMkLst>
        </pc:spChg>
      </pc:sldChg>
      <pc:sldChg chg="del">
        <pc:chgData name="无语 小" userId="47646e0a4758ea27" providerId="LiveId" clId="{87E8A679-D473-4A48-8300-54C6A96007FA}" dt="2025-05-14T00:15:01.541" v="3299" actId="47"/>
        <pc:sldMkLst>
          <pc:docMk/>
          <pc:sldMk cId="783954993" sldId="346"/>
        </pc:sldMkLst>
      </pc:sldChg>
      <pc:sldChg chg="modSp mod ord">
        <pc:chgData name="无语 小" userId="47646e0a4758ea27" providerId="LiveId" clId="{87E8A679-D473-4A48-8300-54C6A96007FA}" dt="2025-05-18T15:35:36.786" v="9585"/>
        <pc:sldMkLst>
          <pc:docMk/>
          <pc:sldMk cId="2779793418" sldId="347"/>
        </pc:sldMkLst>
        <pc:spChg chg="mod">
          <ac:chgData name="无语 小" userId="47646e0a4758ea27" providerId="LiveId" clId="{87E8A679-D473-4A48-8300-54C6A96007FA}" dt="2025-05-14T02:26:11.004" v="3729" actId="20577"/>
          <ac:spMkLst>
            <pc:docMk/>
            <pc:sldMk cId="2779793418" sldId="347"/>
            <ac:spMk id="4" creationId="{1822C121-24B6-F786-4B86-5AAB59FD9020}"/>
          </ac:spMkLst>
        </pc:spChg>
      </pc:sldChg>
      <pc:sldChg chg="modSp mod">
        <pc:chgData name="无语 小" userId="47646e0a4758ea27" providerId="LiveId" clId="{87E8A679-D473-4A48-8300-54C6A96007FA}" dt="2025-05-20T03:05:08.415" v="15327" actId="13244"/>
        <pc:sldMkLst>
          <pc:docMk/>
          <pc:sldMk cId="1416377530" sldId="348"/>
        </pc:sldMkLst>
        <pc:spChg chg="mod modVis">
          <ac:chgData name="无语 小" userId="47646e0a4758ea27" providerId="LiveId" clId="{87E8A679-D473-4A48-8300-54C6A96007FA}" dt="2025-05-20T03:03:11.211" v="15299" actId="14429"/>
          <ac:spMkLst>
            <pc:docMk/>
            <pc:sldMk cId="1416377530" sldId="348"/>
            <ac:spMk id="10" creationId="{21D635DC-9CB7-465F-2884-8F4A623D3659}"/>
          </ac:spMkLst>
        </pc:spChg>
        <pc:spChg chg="mod modVis">
          <ac:chgData name="无语 小" userId="47646e0a4758ea27" providerId="LiveId" clId="{87E8A679-D473-4A48-8300-54C6A96007FA}" dt="2025-05-20T03:03:08.009" v="15295" actId="14429"/>
          <ac:spMkLst>
            <pc:docMk/>
            <pc:sldMk cId="1416377530" sldId="348"/>
            <ac:spMk id="89" creationId="{00000000-0000-0000-0000-000000000000}"/>
          </ac:spMkLst>
        </pc:spChg>
        <pc:spChg chg="mod modVis">
          <ac:chgData name="无语 小" userId="47646e0a4758ea27" providerId="LiveId" clId="{87E8A679-D473-4A48-8300-54C6A96007FA}" dt="2025-05-20T03:03:09.682" v="15297" actId="14429"/>
          <ac:spMkLst>
            <pc:docMk/>
            <pc:sldMk cId="1416377530" sldId="348"/>
            <ac:spMk id="91" creationId="{00000000-0000-0000-0000-000000000000}"/>
          </ac:spMkLst>
        </pc:spChg>
        <pc:spChg chg="mod modVis">
          <ac:chgData name="无语 小" userId="47646e0a4758ea27" providerId="LiveId" clId="{87E8A679-D473-4A48-8300-54C6A96007FA}" dt="2025-05-20T03:03:12.341" v="15301" actId="14429"/>
          <ac:spMkLst>
            <pc:docMk/>
            <pc:sldMk cId="1416377530" sldId="348"/>
            <ac:spMk id="92" creationId="{00000000-0000-0000-0000-000000000000}"/>
          </ac:spMkLst>
        </pc:spChg>
        <pc:picChg chg="mod modVis">
          <ac:chgData name="无语 小" userId="47646e0a4758ea27" providerId="LiveId" clId="{87E8A679-D473-4A48-8300-54C6A96007FA}" dt="2025-05-20T03:03:15.681" v="15305" actId="14429"/>
          <ac:picMkLst>
            <pc:docMk/>
            <pc:sldMk cId="1416377530" sldId="348"/>
            <ac:picMk id="73" creationId="{00000000-0000-0000-0000-000000000000}"/>
          </ac:picMkLst>
        </pc:picChg>
        <pc:picChg chg="mod ord modVis">
          <ac:chgData name="无语 小" userId="47646e0a4758ea27" providerId="LiveId" clId="{87E8A679-D473-4A48-8300-54C6A96007FA}" dt="2025-05-20T03:03:17.185" v="15307" actId="14429"/>
          <ac:picMkLst>
            <pc:docMk/>
            <pc:sldMk cId="1416377530" sldId="348"/>
            <ac:picMk id="74" creationId="{00000000-0000-0000-0000-000000000000}"/>
          </ac:picMkLst>
        </pc:picChg>
        <pc:picChg chg="mod modVis">
          <ac:chgData name="无语 小" userId="47646e0a4758ea27" providerId="LiveId" clId="{87E8A679-D473-4A48-8300-54C6A96007FA}" dt="2025-05-20T03:03:18.340" v="15309" actId="14429"/>
          <ac:picMkLst>
            <pc:docMk/>
            <pc:sldMk cId="1416377530" sldId="348"/>
            <ac:picMk id="75" creationId="{00000000-0000-0000-0000-000000000000}"/>
          </ac:picMkLst>
        </pc:picChg>
        <pc:picChg chg="mod modVis">
          <ac:chgData name="无语 小" userId="47646e0a4758ea27" providerId="LiveId" clId="{87E8A679-D473-4A48-8300-54C6A96007FA}" dt="2025-05-20T03:03:19.457" v="15311" actId="14429"/>
          <ac:picMkLst>
            <pc:docMk/>
            <pc:sldMk cId="1416377530" sldId="348"/>
            <ac:picMk id="76" creationId="{00000000-0000-0000-0000-000000000000}"/>
          </ac:picMkLst>
        </pc:picChg>
        <pc:picChg chg="mod modVis">
          <ac:chgData name="无语 小" userId="47646e0a4758ea27" providerId="LiveId" clId="{87E8A679-D473-4A48-8300-54C6A96007FA}" dt="2025-05-20T03:03:20.382" v="15313" actId="14429"/>
          <ac:picMkLst>
            <pc:docMk/>
            <pc:sldMk cId="1416377530" sldId="348"/>
            <ac:picMk id="77" creationId="{00000000-0000-0000-0000-000000000000}"/>
          </ac:picMkLst>
        </pc:picChg>
        <pc:picChg chg="mod modVis">
          <ac:chgData name="无语 小" userId="47646e0a4758ea27" providerId="LiveId" clId="{87E8A679-D473-4A48-8300-54C6A96007FA}" dt="2025-05-20T03:03:21.158" v="15315" actId="14429"/>
          <ac:picMkLst>
            <pc:docMk/>
            <pc:sldMk cId="1416377530" sldId="348"/>
            <ac:picMk id="78" creationId="{00000000-0000-0000-0000-000000000000}"/>
          </ac:picMkLst>
        </pc:picChg>
        <pc:picChg chg="mod modVis">
          <ac:chgData name="无语 小" userId="47646e0a4758ea27" providerId="LiveId" clId="{87E8A679-D473-4A48-8300-54C6A96007FA}" dt="2025-05-20T03:03:22.237" v="15317" actId="14429"/>
          <ac:picMkLst>
            <pc:docMk/>
            <pc:sldMk cId="1416377530" sldId="348"/>
            <ac:picMk id="79" creationId="{00000000-0000-0000-0000-000000000000}"/>
          </ac:picMkLst>
        </pc:picChg>
        <pc:picChg chg="mod modVis">
          <ac:chgData name="无语 小" userId="47646e0a4758ea27" providerId="LiveId" clId="{87E8A679-D473-4A48-8300-54C6A96007FA}" dt="2025-05-20T03:03:23.636" v="15319" actId="14429"/>
          <ac:picMkLst>
            <pc:docMk/>
            <pc:sldMk cId="1416377530" sldId="348"/>
            <ac:picMk id="80" creationId="{00000000-0000-0000-0000-000000000000}"/>
          </ac:picMkLst>
        </pc:picChg>
        <pc:picChg chg="mod ord modVis">
          <ac:chgData name="无语 小" userId="47646e0a4758ea27" providerId="LiveId" clId="{87E8A679-D473-4A48-8300-54C6A96007FA}" dt="2025-05-20T03:05:08.415" v="15327" actId="13244"/>
          <ac:picMkLst>
            <pc:docMk/>
            <pc:sldMk cId="1416377530" sldId="348"/>
            <ac:picMk id="81" creationId="{00000000-0000-0000-0000-000000000000}"/>
          </ac:picMkLst>
        </pc:picChg>
        <pc:picChg chg="mod modVis">
          <ac:chgData name="无语 小" userId="47646e0a4758ea27" providerId="LiveId" clId="{87E8A679-D473-4A48-8300-54C6A96007FA}" dt="2025-05-20T02:59:38.299" v="15254" actId="14429"/>
          <ac:picMkLst>
            <pc:docMk/>
            <pc:sldMk cId="1416377530" sldId="348"/>
            <ac:picMk id="85" creationId="{00000000-0000-0000-0000-000000000000}"/>
          </ac:picMkLst>
        </pc:picChg>
        <pc:picChg chg="mod">
          <ac:chgData name="无语 小" userId="47646e0a4758ea27" providerId="LiveId" clId="{87E8A679-D473-4A48-8300-54C6A96007FA}" dt="2025-05-20T02:57:40.576" v="15252" actId="1076"/>
          <ac:picMkLst>
            <pc:docMk/>
            <pc:sldMk cId="1416377530" sldId="348"/>
            <ac:picMk id="87" creationId="{00000000-0000-0000-0000-000000000000}"/>
          </ac:picMkLst>
        </pc:picChg>
        <pc:picChg chg="mod modVis">
          <ac:chgData name="无语 小" userId="47646e0a4758ea27" providerId="LiveId" clId="{87E8A679-D473-4A48-8300-54C6A96007FA}" dt="2025-05-20T03:03:14.090" v="15303" actId="14429"/>
          <ac:picMkLst>
            <pc:docMk/>
            <pc:sldMk cId="1416377530" sldId="348"/>
            <ac:picMk id="88" creationId="{00000000-0000-0000-0000-000000000000}"/>
          </ac:picMkLst>
        </pc:picChg>
      </pc:sldChg>
      <pc:sldChg chg="del">
        <pc:chgData name="无语 小" userId="47646e0a4758ea27" providerId="LiveId" clId="{87E8A679-D473-4A48-8300-54C6A96007FA}" dt="2025-05-14T00:12:33.340" v="3292" actId="47"/>
        <pc:sldMkLst>
          <pc:docMk/>
          <pc:sldMk cId="1621877110" sldId="349"/>
        </pc:sldMkLst>
      </pc:sldChg>
      <pc:sldChg chg="modSp del mod modShow">
        <pc:chgData name="无语 小" userId="47646e0a4758ea27" providerId="LiveId" clId="{87E8A679-D473-4A48-8300-54C6A96007FA}" dt="2025-05-15T04:27:35.085" v="8535" actId="47"/>
        <pc:sldMkLst>
          <pc:docMk/>
          <pc:sldMk cId="2260444342" sldId="350"/>
        </pc:sldMkLst>
      </pc:sldChg>
      <pc:sldChg chg="del">
        <pc:chgData name="无语 小" userId="47646e0a4758ea27" providerId="LiveId" clId="{87E8A679-D473-4A48-8300-54C6A96007FA}" dt="2025-05-14T00:15:01.541" v="3299" actId="47"/>
        <pc:sldMkLst>
          <pc:docMk/>
          <pc:sldMk cId="2005591417" sldId="351"/>
        </pc:sldMkLst>
      </pc:sldChg>
      <pc:sldChg chg="modSp mod ord modShow">
        <pc:chgData name="无语 小" userId="47646e0a4758ea27" providerId="LiveId" clId="{87E8A679-D473-4A48-8300-54C6A96007FA}" dt="2025-05-14T02:26:10.973" v="3710" actId="20577"/>
        <pc:sldMkLst>
          <pc:docMk/>
          <pc:sldMk cId="264162591" sldId="352"/>
        </pc:sldMkLst>
        <pc:spChg chg="mod">
          <ac:chgData name="无语 小" userId="47646e0a4758ea27" providerId="LiveId" clId="{87E8A679-D473-4A48-8300-54C6A96007FA}" dt="2025-05-14T00:00:39.241" v="3224" actId="113"/>
          <ac:spMkLst>
            <pc:docMk/>
            <pc:sldMk cId="264162591" sldId="352"/>
            <ac:spMk id="3" creationId="{DF0DE39B-8C05-92EE-1507-156DF906D6E0}"/>
          </ac:spMkLst>
        </pc:spChg>
        <pc:spChg chg="mod">
          <ac:chgData name="无语 小" userId="47646e0a4758ea27" providerId="LiveId" clId="{87E8A679-D473-4A48-8300-54C6A96007FA}" dt="2025-05-14T02:26:10.973" v="3710" actId="20577"/>
          <ac:spMkLst>
            <pc:docMk/>
            <pc:sldMk cId="264162591" sldId="352"/>
            <ac:spMk id="4" creationId="{B23F6BDE-58C3-7BB8-799D-88180749643F}"/>
          </ac:spMkLst>
        </pc:spChg>
      </pc:sldChg>
      <pc:sldChg chg="modSp add del mod ord modClrScheme modShow chgLayout">
        <pc:chgData name="无语 小" userId="47646e0a4758ea27" providerId="LiveId" clId="{87E8A679-D473-4A48-8300-54C6A96007FA}" dt="2025-05-19T04:24:42.178" v="12025" actId="47"/>
        <pc:sldMkLst>
          <pc:docMk/>
          <pc:sldMk cId="2932317760" sldId="353"/>
        </pc:sldMkLst>
      </pc:sldChg>
      <pc:sldChg chg="new del">
        <pc:chgData name="无语 小" userId="47646e0a4758ea27" providerId="LiveId" clId="{87E8A679-D473-4A48-8300-54C6A96007FA}" dt="2025-05-12T19:11:25.578" v="144" actId="47"/>
        <pc:sldMkLst>
          <pc:docMk/>
          <pc:sldMk cId="1994810034" sldId="354"/>
        </pc:sldMkLst>
      </pc:sldChg>
      <pc:sldChg chg="new del">
        <pc:chgData name="无语 小" userId="47646e0a4758ea27" providerId="LiveId" clId="{87E8A679-D473-4A48-8300-54C6A96007FA}" dt="2025-05-12T19:08:07.787" v="88" actId="47"/>
        <pc:sldMkLst>
          <pc:docMk/>
          <pc:sldMk cId="2146233362" sldId="355"/>
        </pc:sldMkLst>
      </pc:sldChg>
      <pc:sldChg chg="new del">
        <pc:chgData name="无语 小" userId="47646e0a4758ea27" providerId="LiveId" clId="{87E8A679-D473-4A48-8300-54C6A96007FA}" dt="2025-05-12T19:08:07.787" v="88" actId="47"/>
        <pc:sldMkLst>
          <pc:docMk/>
          <pc:sldMk cId="2034647274" sldId="356"/>
        </pc:sldMkLst>
      </pc:sldChg>
      <pc:sldChg chg="new del">
        <pc:chgData name="无语 小" userId="47646e0a4758ea27" providerId="LiveId" clId="{87E8A679-D473-4A48-8300-54C6A96007FA}" dt="2025-05-12T19:08:07.787" v="88" actId="47"/>
        <pc:sldMkLst>
          <pc:docMk/>
          <pc:sldMk cId="597356357" sldId="357"/>
        </pc:sldMkLst>
      </pc:sldChg>
      <pc:sldChg chg="addSp delSp modSp new mod">
        <pc:chgData name="无语 小" userId="47646e0a4758ea27" providerId="LiveId" clId="{87E8A679-D473-4A48-8300-54C6A96007FA}" dt="2025-05-19T04:19:15.856" v="11943" actId="20577"/>
        <pc:sldMkLst>
          <pc:docMk/>
          <pc:sldMk cId="3974190509" sldId="358"/>
        </pc:sldMkLst>
        <pc:spChg chg="mod">
          <ac:chgData name="无语 小" userId="47646e0a4758ea27" providerId="LiveId" clId="{87E8A679-D473-4A48-8300-54C6A96007FA}" dt="2025-05-19T04:19:15.856" v="11943" actId="20577"/>
          <ac:spMkLst>
            <pc:docMk/>
            <pc:sldMk cId="3974190509" sldId="358"/>
            <ac:spMk id="2" creationId="{7B25725B-E564-508C-CBC6-9C9C19A97CA8}"/>
          </ac:spMkLst>
        </pc:spChg>
        <pc:spChg chg="mod">
          <ac:chgData name="无语 小" userId="47646e0a4758ea27" providerId="LiveId" clId="{87E8A679-D473-4A48-8300-54C6A96007FA}" dt="2025-05-14T02:26:11.084" v="3775" actId="20577"/>
          <ac:spMkLst>
            <pc:docMk/>
            <pc:sldMk cId="3974190509" sldId="358"/>
            <ac:spMk id="4" creationId="{6096D3BF-09E5-30B1-19F5-6B8FDA36F778}"/>
          </ac:spMkLst>
        </pc:spChg>
        <pc:picChg chg="add mod">
          <ac:chgData name="无语 小" userId="47646e0a4758ea27" providerId="LiveId" clId="{87E8A679-D473-4A48-8300-54C6A96007FA}" dt="2025-05-12T19:29:01.610" v="443" actId="1076"/>
          <ac:picMkLst>
            <pc:docMk/>
            <pc:sldMk cId="3974190509" sldId="358"/>
            <ac:picMk id="8" creationId="{D2A9249E-B784-CB04-15B7-489E5D1DAA8E}"/>
          </ac:picMkLst>
        </pc:picChg>
      </pc:sldChg>
      <pc:sldChg chg="addSp delSp modSp new mod ord modClrScheme modAnim chgLayout modNotesTx">
        <pc:chgData name="无语 小" userId="47646e0a4758ea27" providerId="LiveId" clId="{87E8A679-D473-4A48-8300-54C6A96007FA}" dt="2025-05-20T02:41:52.334" v="15242" actId="14100"/>
        <pc:sldMkLst>
          <pc:docMk/>
          <pc:sldMk cId="4240822945" sldId="359"/>
        </pc:sldMkLst>
        <pc:spChg chg="mod ord">
          <ac:chgData name="无语 小" userId="47646e0a4758ea27" providerId="LiveId" clId="{87E8A679-D473-4A48-8300-54C6A96007FA}" dt="2025-05-19T06:01:39.417" v="15069" actId="700"/>
          <ac:spMkLst>
            <pc:docMk/>
            <pc:sldMk cId="4240822945" sldId="359"/>
            <ac:spMk id="2" creationId="{33412EE3-CF95-2554-9066-FC06197DB700}"/>
          </ac:spMkLst>
        </pc:spChg>
        <pc:spChg chg="mod ord">
          <ac:chgData name="无语 小" userId="47646e0a4758ea27" providerId="LiveId" clId="{87E8A679-D473-4A48-8300-54C6A96007FA}" dt="2025-05-19T06:02:38.017" v="15084" actId="1035"/>
          <ac:spMkLst>
            <pc:docMk/>
            <pc:sldMk cId="4240822945" sldId="359"/>
            <ac:spMk id="3" creationId="{35DD4E54-DE1E-D094-D91F-9C54434494F6}"/>
          </ac:spMkLst>
        </pc:spChg>
        <pc:spChg chg="mod ord">
          <ac:chgData name="无语 小" userId="47646e0a4758ea27" providerId="LiveId" clId="{87E8A679-D473-4A48-8300-54C6A96007FA}" dt="2025-05-19T06:01:39.417" v="15069" actId="700"/>
          <ac:spMkLst>
            <pc:docMk/>
            <pc:sldMk cId="4240822945" sldId="359"/>
            <ac:spMk id="4" creationId="{9B827622-077D-2621-EF1B-01BC984CE118}"/>
          </ac:spMkLst>
        </pc:spChg>
        <pc:spChg chg="add mod">
          <ac:chgData name="无语 小" userId="47646e0a4758ea27" providerId="LiveId" clId="{87E8A679-D473-4A48-8300-54C6A96007FA}" dt="2025-05-19T04:19:00.015" v="11898" actId="1036"/>
          <ac:spMkLst>
            <pc:docMk/>
            <pc:sldMk cId="4240822945" sldId="359"/>
            <ac:spMk id="5" creationId="{A2EAFE6E-B5BF-B1A2-4732-2374434299DE}"/>
          </ac:spMkLst>
        </pc:spChg>
        <pc:spChg chg="add del">
          <ac:chgData name="无语 小" userId="47646e0a4758ea27" providerId="LiveId" clId="{87E8A679-D473-4A48-8300-54C6A96007FA}" dt="2025-05-20T02:40:21.336" v="15110" actId="22"/>
          <ac:spMkLst>
            <pc:docMk/>
            <pc:sldMk cId="4240822945" sldId="359"/>
            <ac:spMk id="7" creationId="{7AD49300-DBD1-62DA-E679-2AE51F3C393B}"/>
          </ac:spMkLst>
        </pc:spChg>
        <pc:spChg chg="add mod">
          <ac:chgData name="无语 小" userId="47646e0a4758ea27" providerId="LiveId" clId="{87E8A679-D473-4A48-8300-54C6A96007FA}" dt="2025-05-20T02:41:52.334" v="15242" actId="14100"/>
          <ac:spMkLst>
            <pc:docMk/>
            <pc:sldMk cId="4240822945" sldId="359"/>
            <ac:spMk id="8" creationId="{D82BB49C-7615-8A9D-CEEF-AE74804CF2E4}"/>
          </ac:spMkLst>
        </pc:spChg>
      </pc:sldChg>
      <pc:sldChg chg="addSp delSp modSp new del mod ord modClrScheme modShow chgLayout modNotesTx">
        <pc:chgData name="无语 小" userId="47646e0a4758ea27" providerId="LiveId" clId="{87E8A679-D473-4A48-8300-54C6A96007FA}" dt="2025-05-19T04:18:39.847" v="11881" actId="2696"/>
        <pc:sldMkLst>
          <pc:docMk/>
          <pc:sldMk cId="2477512369" sldId="360"/>
        </pc:sldMkLst>
        <pc:graphicFrameChg chg="add del mod modGraphic">
          <ac:chgData name="无语 小" userId="47646e0a4758ea27" providerId="LiveId" clId="{87E8A679-D473-4A48-8300-54C6A96007FA}" dt="2025-05-19T01:59:33.265" v="11342" actId="478"/>
          <ac:graphicFrameMkLst>
            <pc:docMk/>
            <pc:sldMk cId="2477512369" sldId="360"/>
            <ac:graphicFrameMk id="8" creationId="{82CF2683-3AAB-E621-BC7E-0B00A256C3CC}"/>
          </ac:graphicFrameMkLst>
        </pc:graphicFrameChg>
      </pc:sldChg>
      <pc:sldChg chg="add ord">
        <pc:chgData name="无语 小" userId="47646e0a4758ea27" providerId="LiveId" clId="{87E8A679-D473-4A48-8300-54C6A96007FA}" dt="2025-05-19T04:18:51.030" v="11886"/>
        <pc:sldMkLst>
          <pc:docMk/>
          <pc:sldMk cId="3154190979" sldId="360"/>
        </pc:sldMkLst>
      </pc:sldChg>
      <pc:sldChg chg="modSp new del mod">
        <pc:chgData name="无语 小" userId="47646e0a4758ea27" providerId="LiveId" clId="{87E8A679-D473-4A48-8300-54C6A96007FA}" dt="2025-05-13T23:04:29.095" v="2787" actId="47"/>
        <pc:sldMkLst>
          <pc:docMk/>
          <pc:sldMk cId="2249180617" sldId="361"/>
        </pc:sldMkLst>
      </pc:sldChg>
      <pc:sldChg chg="new del">
        <pc:chgData name="无语 小" userId="47646e0a4758ea27" providerId="LiveId" clId="{87E8A679-D473-4A48-8300-54C6A96007FA}" dt="2025-05-12T19:15:39.227" v="278" actId="47"/>
        <pc:sldMkLst>
          <pc:docMk/>
          <pc:sldMk cId="2265565722" sldId="362"/>
        </pc:sldMkLst>
      </pc:sldChg>
      <pc:sldChg chg="modSp new del mod">
        <pc:chgData name="无语 小" userId="47646e0a4758ea27" providerId="LiveId" clId="{87E8A679-D473-4A48-8300-54C6A96007FA}" dt="2025-05-14T00:09:42.390" v="3255" actId="47"/>
        <pc:sldMkLst>
          <pc:docMk/>
          <pc:sldMk cId="2444775596" sldId="363"/>
        </pc:sldMkLst>
      </pc:sldChg>
      <pc:sldChg chg="modSp new mod ord">
        <pc:chgData name="无语 小" userId="47646e0a4758ea27" providerId="LiveId" clId="{87E8A679-D473-4A48-8300-54C6A96007FA}" dt="2025-05-15T01:47:26.637" v="6431" actId="403"/>
        <pc:sldMkLst>
          <pc:docMk/>
          <pc:sldMk cId="1537601657" sldId="364"/>
        </pc:sldMkLst>
        <pc:spChg chg="mod">
          <ac:chgData name="无语 小" userId="47646e0a4758ea27" providerId="LiveId" clId="{87E8A679-D473-4A48-8300-54C6A96007FA}" dt="2025-05-12T19:16:17.533" v="359" actId="20577"/>
          <ac:spMkLst>
            <pc:docMk/>
            <pc:sldMk cId="1537601657" sldId="364"/>
            <ac:spMk id="2" creationId="{05EC78CB-8C65-8F1C-EBBE-91C6BE8E8BE2}"/>
          </ac:spMkLst>
        </pc:spChg>
        <pc:spChg chg="mod">
          <ac:chgData name="无语 小" userId="47646e0a4758ea27" providerId="LiveId" clId="{87E8A679-D473-4A48-8300-54C6A96007FA}" dt="2025-05-15T01:47:26.637" v="6431" actId="403"/>
          <ac:spMkLst>
            <pc:docMk/>
            <pc:sldMk cId="1537601657" sldId="364"/>
            <ac:spMk id="3" creationId="{B6A41AC0-C8CA-175A-E3F0-6A3703BFB574}"/>
          </ac:spMkLst>
        </pc:spChg>
        <pc:spChg chg="mod">
          <ac:chgData name="无语 小" userId="47646e0a4758ea27" providerId="LiveId" clId="{87E8A679-D473-4A48-8300-54C6A96007FA}" dt="2025-05-14T02:26:11.001" v="3727" actId="20577"/>
          <ac:spMkLst>
            <pc:docMk/>
            <pc:sldMk cId="1537601657" sldId="364"/>
            <ac:spMk id="4" creationId="{24996A62-2358-20E0-D557-3DAA92866FAE}"/>
          </ac:spMkLst>
        </pc:spChg>
      </pc:sldChg>
      <pc:sldChg chg="addSp delSp modSp new mod modClrScheme addAnim delAnim modAnim modShow chgLayout modNotesTx">
        <pc:chgData name="无语 小" userId="47646e0a4758ea27" providerId="LiveId" clId="{87E8A679-D473-4A48-8300-54C6A96007FA}" dt="2025-05-19T05:10:14.636" v="13613" actId="1076"/>
        <pc:sldMkLst>
          <pc:docMk/>
          <pc:sldMk cId="4255735891" sldId="365"/>
        </pc:sldMkLst>
        <pc:spChg chg="mod ord">
          <ac:chgData name="无语 小" userId="47646e0a4758ea27" providerId="LiveId" clId="{87E8A679-D473-4A48-8300-54C6A96007FA}" dt="2025-05-14T03:34:38.098" v="3927" actId="700"/>
          <ac:spMkLst>
            <pc:docMk/>
            <pc:sldMk cId="4255735891" sldId="365"/>
            <ac:spMk id="2" creationId="{65B8B93C-29CF-E935-E314-4839CB2F4074}"/>
          </ac:spMkLst>
        </pc:spChg>
        <pc:spChg chg="mod ord">
          <ac:chgData name="无语 小" userId="47646e0a4758ea27" providerId="LiveId" clId="{87E8A679-D473-4A48-8300-54C6A96007FA}" dt="2025-05-14T03:34:38.098" v="3927" actId="700"/>
          <ac:spMkLst>
            <pc:docMk/>
            <pc:sldMk cId="4255735891" sldId="365"/>
            <ac:spMk id="4" creationId="{3B06E859-6FC0-0EEE-E587-BE3C9327ECD8}"/>
          </ac:spMkLst>
        </pc:spChg>
        <pc:spChg chg="add mod ord">
          <ac:chgData name="无语 小" userId="47646e0a4758ea27" providerId="LiveId" clId="{87E8A679-D473-4A48-8300-54C6A96007FA}" dt="2025-05-19T05:10:00.659" v="13578" actId="1035"/>
          <ac:spMkLst>
            <pc:docMk/>
            <pc:sldMk cId="4255735891" sldId="365"/>
            <ac:spMk id="5" creationId="{94F9679E-A87D-56E1-402E-6045F0478675}"/>
          </ac:spMkLst>
        </pc:spChg>
        <pc:spChg chg="add mod ord">
          <ac:chgData name="无语 小" userId="47646e0a4758ea27" providerId="LiveId" clId="{87E8A679-D473-4A48-8300-54C6A96007FA}" dt="2025-05-19T05:10:14.636" v="13613" actId="1076"/>
          <ac:spMkLst>
            <pc:docMk/>
            <pc:sldMk cId="4255735891" sldId="365"/>
            <ac:spMk id="14" creationId="{A1CA8C6B-9A0B-3D56-7990-0C654B86A25A}"/>
          </ac:spMkLst>
        </pc:spChg>
        <pc:spChg chg="add mod">
          <ac:chgData name="无语 小" userId="47646e0a4758ea27" providerId="LiveId" clId="{87E8A679-D473-4A48-8300-54C6A96007FA}" dt="2025-05-19T05:10:09.583" v="13612" actId="1035"/>
          <ac:spMkLst>
            <pc:docMk/>
            <pc:sldMk cId="4255735891" sldId="365"/>
            <ac:spMk id="15" creationId="{19C779CD-50E8-9B58-3414-B31B8F9EF989}"/>
          </ac:spMkLst>
        </pc:spChg>
        <pc:picChg chg="add mod modCrop">
          <ac:chgData name="无语 小" userId="47646e0a4758ea27" providerId="LiveId" clId="{87E8A679-D473-4A48-8300-54C6A96007FA}" dt="2025-05-19T05:09:50.197" v="13554" actId="1036"/>
          <ac:picMkLst>
            <pc:docMk/>
            <pc:sldMk cId="4255735891" sldId="365"/>
            <ac:picMk id="13" creationId="{4677C066-8F91-832D-6D6D-CC60B7AC1BD5}"/>
          </ac:picMkLst>
        </pc:picChg>
      </pc:sldChg>
      <pc:sldChg chg="addSp delSp modSp new add del mod ord modAnim">
        <pc:chgData name="无语 小" userId="47646e0a4758ea27" providerId="LiveId" clId="{87E8A679-D473-4A48-8300-54C6A96007FA}" dt="2025-05-20T02:44:52.527" v="15250" actId="113"/>
        <pc:sldMkLst>
          <pc:docMk/>
          <pc:sldMk cId="2797142625" sldId="366"/>
        </pc:sldMkLst>
        <pc:spChg chg="mod">
          <ac:chgData name="无语 小" userId="47646e0a4758ea27" providerId="LiveId" clId="{87E8A679-D473-4A48-8300-54C6A96007FA}" dt="2025-05-12T19:47:01.988" v="662"/>
          <ac:spMkLst>
            <pc:docMk/>
            <pc:sldMk cId="2797142625" sldId="366"/>
            <ac:spMk id="2" creationId="{2942A1AB-9381-164E-687D-D8525E356714}"/>
          </ac:spMkLst>
        </pc:spChg>
        <pc:spChg chg="mod">
          <ac:chgData name="无语 小" userId="47646e0a4758ea27" providerId="LiveId" clId="{87E8A679-D473-4A48-8300-54C6A96007FA}" dt="2025-05-14T02:26:06.896" v="3327"/>
          <ac:spMkLst>
            <pc:docMk/>
            <pc:sldMk cId="2797142625" sldId="366"/>
            <ac:spMk id="4" creationId="{A561A4D2-BF3E-F8EE-B32A-2AF895B50D70}"/>
          </ac:spMkLst>
        </pc:spChg>
        <pc:spChg chg="add mod">
          <ac:chgData name="无语 小" userId="47646e0a4758ea27" providerId="LiveId" clId="{87E8A679-D473-4A48-8300-54C6A96007FA}" dt="2025-05-20T02:44:29.812" v="15244" actId="14861"/>
          <ac:spMkLst>
            <pc:docMk/>
            <pc:sldMk cId="2797142625" sldId="366"/>
            <ac:spMk id="16" creationId="{DBA3C25D-A210-EB6B-6E38-E0387B9F332D}"/>
          </ac:spMkLst>
        </pc:spChg>
        <pc:spChg chg="add mod">
          <ac:chgData name="无语 小" userId="47646e0a4758ea27" providerId="LiveId" clId="{87E8A679-D473-4A48-8300-54C6A96007FA}" dt="2025-05-19T06:04:19.627" v="15089" actId="14861"/>
          <ac:spMkLst>
            <pc:docMk/>
            <pc:sldMk cId="2797142625" sldId="366"/>
            <ac:spMk id="17" creationId="{0401BD63-1291-FF48-D55D-926B3E2FDA41}"/>
          </ac:spMkLst>
        </pc:spChg>
        <pc:spChg chg="add mod">
          <ac:chgData name="无语 小" userId="47646e0a4758ea27" providerId="LiveId" clId="{87E8A679-D473-4A48-8300-54C6A96007FA}" dt="2025-05-19T06:04:49.258" v="15096" actId="1036"/>
          <ac:spMkLst>
            <pc:docMk/>
            <pc:sldMk cId="2797142625" sldId="366"/>
            <ac:spMk id="18" creationId="{291CFDB3-F9F8-C4A2-5868-0AAA80ED4C10}"/>
          </ac:spMkLst>
        </pc:spChg>
        <pc:spChg chg="add mod">
          <ac:chgData name="无语 小" userId="47646e0a4758ea27" providerId="LiveId" clId="{87E8A679-D473-4A48-8300-54C6A96007FA}" dt="2025-05-20T02:44:52.527" v="15250" actId="113"/>
          <ac:spMkLst>
            <pc:docMk/>
            <pc:sldMk cId="2797142625" sldId="366"/>
            <ac:spMk id="28" creationId="{2595C77B-7341-053D-AB11-C88C24B0DA92}"/>
          </ac:spMkLst>
        </pc:spChg>
        <pc:spChg chg="add mod">
          <ac:chgData name="无语 小" userId="47646e0a4758ea27" providerId="LiveId" clId="{87E8A679-D473-4A48-8300-54C6A96007FA}" dt="2025-05-12T21:04:22.300" v="1371" actId="404"/>
          <ac:spMkLst>
            <pc:docMk/>
            <pc:sldMk cId="2797142625" sldId="366"/>
            <ac:spMk id="29" creationId="{E96712E7-A94A-A8B0-D32A-4D8C398E47B4}"/>
          </ac:spMkLst>
        </pc:spChg>
        <pc:spChg chg="add mod">
          <ac:chgData name="无语 小" userId="47646e0a4758ea27" providerId="LiveId" clId="{87E8A679-D473-4A48-8300-54C6A96007FA}" dt="2025-05-12T21:04:26.185" v="1373" actId="404"/>
          <ac:spMkLst>
            <pc:docMk/>
            <pc:sldMk cId="2797142625" sldId="366"/>
            <ac:spMk id="30" creationId="{BF4F6D78-F0BA-36A0-B0A9-53CA8F61CFDE}"/>
          </ac:spMkLst>
        </pc:spChg>
        <pc:grpChg chg="add mod">
          <ac:chgData name="无语 小" userId="47646e0a4758ea27" providerId="LiveId" clId="{87E8A679-D473-4A48-8300-54C6A96007FA}" dt="2025-05-12T21:03:01.942" v="1351" actId="1076"/>
          <ac:grpSpMkLst>
            <pc:docMk/>
            <pc:sldMk cId="2797142625" sldId="366"/>
            <ac:grpSpMk id="34" creationId="{B50D5356-E963-7652-A870-92F76064A75D}"/>
          </ac:grpSpMkLst>
        </pc:grpChg>
        <pc:grpChg chg="add mod">
          <ac:chgData name="无语 小" userId="47646e0a4758ea27" providerId="LiveId" clId="{87E8A679-D473-4A48-8300-54C6A96007FA}" dt="2025-05-12T21:03:01.942" v="1351" actId="1076"/>
          <ac:grpSpMkLst>
            <pc:docMk/>
            <pc:sldMk cId="2797142625" sldId="366"/>
            <ac:grpSpMk id="35" creationId="{8F472CD5-C87F-156C-C910-70288E81C7C2}"/>
          </ac:grpSpMkLst>
        </pc:grpChg>
        <pc:grpChg chg="add mod">
          <ac:chgData name="无语 小" userId="47646e0a4758ea27" providerId="LiveId" clId="{87E8A679-D473-4A48-8300-54C6A96007FA}" dt="2025-05-12T21:03:01.942" v="1351" actId="1076"/>
          <ac:grpSpMkLst>
            <pc:docMk/>
            <pc:sldMk cId="2797142625" sldId="366"/>
            <ac:grpSpMk id="36" creationId="{C9CB8CB2-98D5-4B14-85CD-EA43A2CFD097}"/>
          </ac:grpSpMkLst>
        </pc:grpChg>
        <pc:picChg chg="add mod">
          <ac:chgData name="无语 小" userId="47646e0a4758ea27" providerId="LiveId" clId="{87E8A679-D473-4A48-8300-54C6A96007FA}" dt="2025-05-12T21:03:01.942" v="1351" actId="1076"/>
          <ac:picMkLst>
            <pc:docMk/>
            <pc:sldMk cId="2797142625" sldId="366"/>
            <ac:picMk id="3078" creationId="{AE118E9F-57D6-DBE1-DC95-D998F67C600E}"/>
          </ac:picMkLst>
        </pc:picChg>
        <pc:cxnChg chg="add mod">
          <ac:chgData name="无语 小" userId="47646e0a4758ea27" providerId="LiveId" clId="{87E8A679-D473-4A48-8300-54C6A96007FA}" dt="2025-05-20T02:44:43.446" v="15247" actId="208"/>
          <ac:cxnSpMkLst>
            <pc:docMk/>
            <pc:sldMk cId="2797142625" sldId="366"/>
            <ac:cxnSpMk id="21" creationId="{F05FF5E2-B839-9B30-B40E-AC5B4E76A53A}"/>
          </ac:cxnSpMkLst>
        </pc:cxnChg>
        <pc:cxnChg chg="add mod">
          <ac:chgData name="无语 小" userId="47646e0a4758ea27" providerId="LiveId" clId="{87E8A679-D473-4A48-8300-54C6A96007FA}" dt="2025-05-12T21:02:29.366" v="1348" actId="164"/>
          <ac:cxnSpMkLst>
            <pc:docMk/>
            <pc:sldMk cId="2797142625" sldId="366"/>
            <ac:cxnSpMk id="22" creationId="{1D032F2D-D24D-1CCA-346C-68D3E397F290}"/>
          </ac:cxnSpMkLst>
        </pc:cxnChg>
        <pc:cxnChg chg="add mod">
          <ac:chgData name="无语 小" userId="47646e0a4758ea27" providerId="LiveId" clId="{87E8A679-D473-4A48-8300-54C6A96007FA}" dt="2025-05-19T06:04:59.134" v="15097" actId="14100"/>
          <ac:cxnSpMkLst>
            <pc:docMk/>
            <pc:sldMk cId="2797142625" sldId="366"/>
            <ac:cxnSpMk id="25" creationId="{A99696A5-E302-DE76-7DFC-CFCE205CB1A1}"/>
          </ac:cxnSpMkLst>
        </pc:cxnChg>
      </pc:sldChg>
      <pc:sldChg chg="addSp delSp modSp new del mod ord modShow">
        <pc:chgData name="无语 小" userId="47646e0a4758ea27" providerId="LiveId" clId="{87E8A679-D473-4A48-8300-54C6A96007FA}" dt="2025-05-14T00:16:37.654" v="3311" actId="2696"/>
        <pc:sldMkLst>
          <pc:docMk/>
          <pc:sldMk cId="1196305875" sldId="367"/>
        </pc:sldMkLst>
      </pc:sldChg>
      <pc:sldChg chg="modSp add mod modShow">
        <pc:chgData name="无语 小" userId="47646e0a4758ea27" providerId="LiveId" clId="{87E8A679-D473-4A48-8300-54C6A96007FA}" dt="2025-05-15T04:47:21.786" v="8705" actId="12385"/>
        <pc:sldMkLst>
          <pc:docMk/>
          <pc:sldMk cId="3676650577" sldId="367"/>
        </pc:sldMkLst>
        <pc:spChg chg="mod">
          <ac:chgData name="无语 小" userId="47646e0a4758ea27" providerId="LiveId" clId="{87E8A679-D473-4A48-8300-54C6A96007FA}" dt="2025-05-14T02:26:10.985" v="3717" actId="20577"/>
          <ac:spMkLst>
            <pc:docMk/>
            <pc:sldMk cId="3676650577" sldId="367"/>
            <ac:spMk id="4" creationId="{BCB1021A-CA9A-59CE-F1EB-1D09942FE1AE}"/>
          </ac:spMkLst>
        </pc:spChg>
        <pc:graphicFrameChg chg="modGraphic">
          <ac:chgData name="无语 小" userId="47646e0a4758ea27" providerId="LiveId" clId="{87E8A679-D473-4A48-8300-54C6A96007FA}" dt="2025-05-15T04:47:21.786" v="8705" actId="12385"/>
          <ac:graphicFrameMkLst>
            <pc:docMk/>
            <pc:sldMk cId="3676650577" sldId="367"/>
            <ac:graphicFrameMk id="5" creationId="{CD12DF33-6F79-657D-7157-18A4A6314D95}"/>
          </ac:graphicFrameMkLst>
        </pc:graphicFrameChg>
      </pc:sldChg>
      <pc:sldChg chg="addSp delSp modSp new mod modClrScheme chgLayout">
        <pc:chgData name="无语 小" userId="47646e0a4758ea27" providerId="LiveId" clId="{87E8A679-D473-4A48-8300-54C6A96007FA}" dt="2025-05-14T02:26:11.080" v="3771" actId="20577"/>
        <pc:sldMkLst>
          <pc:docMk/>
          <pc:sldMk cId="3668320367" sldId="368"/>
        </pc:sldMkLst>
      </pc:sldChg>
      <pc:sldChg chg="addSp delSp modSp new add del mod ord modClrScheme addAnim delAnim modAnim chgLayout modNotesTx">
        <pc:chgData name="无语 小" userId="47646e0a4758ea27" providerId="LiveId" clId="{87E8A679-D473-4A48-8300-54C6A96007FA}" dt="2025-05-19T06:07:01.344" v="15106" actId="1076"/>
        <pc:sldMkLst>
          <pc:docMk/>
          <pc:sldMk cId="548565162" sldId="369"/>
        </pc:sldMkLst>
        <pc:spChg chg="mod ord">
          <ac:chgData name="无语 小" userId="47646e0a4758ea27" providerId="LiveId" clId="{87E8A679-D473-4A48-8300-54C6A96007FA}" dt="2025-05-13T21:38:09.317" v="2350" actId="700"/>
          <ac:spMkLst>
            <pc:docMk/>
            <pc:sldMk cId="548565162" sldId="369"/>
            <ac:spMk id="2" creationId="{1B6CA852-57A8-4E33-3CC9-7567285F1D03}"/>
          </ac:spMkLst>
        </pc:spChg>
        <pc:spChg chg="mod ord">
          <ac:chgData name="无语 小" userId="47646e0a4758ea27" providerId="LiveId" clId="{87E8A679-D473-4A48-8300-54C6A96007FA}" dt="2025-05-14T02:26:06.917" v="3331"/>
          <ac:spMkLst>
            <pc:docMk/>
            <pc:sldMk cId="548565162" sldId="369"/>
            <ac:spMk id="4" creationId="{BD927C69-499A-B029-13F7-3D2DAE6FDBC5}"/>
          </ac:spMkLst>
        </pc:spChg>
        <pc:spChg chg="add del mod ord">
          <ac:chgData name="无语 小" userId="47646e0a4758ea27" providerId="LiveId" clId="{87E8A679-D473-4A48-8300-54C6A96007FA}" dt="2025-05-18T15:01:05.548" v="9176" actId="21"/>
          <ac:spMkLst>
            <pc:docMk/>
            <pc:sldMk cId="548565162" sldId="369"/>
            <ac:spMk id="6" creationId="{D195E2A0-D558-5F3A-8995-49680598C64A}"/>
          </ac:spMkLst>
        </pc:spChg>
        <pc:spChg chg="add mod">
          <ac:chgData name="无语 小" userId="47646e0a4758ea27" providerId="LiveId" clId="{87E8A679-D473-4A48-8300-54C6A96007FA}" dt="2025-05-19T06:07:01.344" v="15106" actId="1076"/>
          <ac:spMkLst>
            <pc:docMk/>
            <pc:sldMk cId="548565162" sldId="369"/>
            <ac:spMk id="8" creationId="{9839FF4A-2F5C-2C0E-B4BE-8BA15FBE8C6D}"/>
          </ac:spMkLst>
        </pc:spChg>
      </pc:sldChg>
      <pc:sldChg chg="addSp delSp modSp add mod ord modClrScheme chgLayout">
        <pc:chgData name="无语 小" userId="47646e0a4758ea27" providerId="LiveId" clId="{87E8A679-D473-4A48-8300-54C6A96007FA}" dt="2025-05-14T02:26:11.081" v="3772" actId="20577"/>
        <pc:sldMkLst>
          <pc:docMk/>
          <pc:sldMk cId="32616171" sldId="370"/>
        </pc:sldMkLst>
      </pc:sldChg>
      <pc:sldChg chg="new add del">
        <pc:chgData name="无语 小" userId="47646e0a4758ea27" providerId="LiveId" clId="{87E8A679-D473-4A48-8300-54C6A96007FA}" dt="2025-05-13T21:34:36.091" v="2336" actId="47"/>
        <pc:sldMkLst>
          <pc:docMk/>
          <pc:sldMk cId="2357127113" sldId="371"/>
        </pc:sldMkLst>
      </pc:sldChg>
      <pc:sldChg chg="modSp new mod chgLayout">
        <pc:chgData name="无语 小" userId="47646e0a4758ea27" providerId="LiveId" clId="{87E8A679-D473-4A48-8300-54C6A96007FA}" dt="2025-05-14T02:26:11.079" v="3770" actId="20577"/>
        <pc:sldMkLst>
          <pc:docMk/>
          <pc:sldMk cId="4080545628" sldId="371"/>
        </pc:sldMkLst>
        <pc:spChg chg="mod ord">
          <ac:chgData name="无语 小" userId="47646e0a4758ea27" providerId="LiveId" clId="{87E8A679-D473-4A48-8300-54C6A96007FA}" dt="2025-05-13T22:33:12.140" v="2502" actId="700"/>
          <ac:spMkLst>
            <pc:docMk/>
            <pc:sldMk cId="4080545628" sldId="371"/>
            <ac:spMk id="2" creationId="{F92D3E2E-4A2E-9329-3AD4-C69CED9B1BE9}"/>
          </ac:spMkLst>
        </pc:spChg>
        <pc:spChg chg="mod ord">
          <ac:chgData name="无语 小" userId="47646e0a4758ea27" providerId="LiveId" clId="{87E8A679-D473-4A48-8300-54C6A96007FA}" dt="2025-05-13T22:41:17.609" v="2540" actId="207"/>
          <ac:spMkLst>
            <pc:docMk/>
            <pc:sldMk cId="4080545628" sldId="371"/>
            <ac:spMk id="3" creationId="{8F4AF3EE-4EEA-E4AB-833C-6395433CEC87}"/>
          </ac:spMkLst>
        </pc:spChg>
        <pc:spChg chg="mod ord">
          <ac:chgData name="无语 小" userId="47646e0a4758ea27" providerId="LiveId" clId="{87E8A679-D473-4A48-8300-54C6A96007FA}" dt="2025-05-14T02:26:11.079" v="3770" actId="20577"/>
          <ac:spMkLst>
            <pc:docMk/>
            <pc:sldMk cId="4080545628" sldId="371"/>
            <ac:spMk id="4" creationId="{B98F5E84-2762-E1E8-A15A-9EA88EB7B089}"/>
          </ac:spMkLst>
        </pc:spChg>
      </pc:sldChg>
      <pc:sldChg chg="add">
        <pc:chgData name="无语 小" userId="47646e0a4758ea27" providerId="LiveId" clId="{87E8A679-D473-4A48-8300-54C6A96007FA}" dt="2025-05-19T04:39:28.698" v="12546"/>
        <pc:sldMkLst>
          <pc:docMk/>
          <pc:sldMk cId="957893044" sldId="372"/>
        </pc:sldMkLst>
      </pc:sldChg>
      <pc:sldChg chg="addSp delSp modSp new add del mod modAnim modNotesTx">
        <pc:chgData name="无语 小" userId="47646e0a4758ea27" providerId="LiveId" clId="{87E8A679-D473-4A48-8300-54C6A96007FA}" dt="2025-05-19T04:39:25.464" v="12545" actId="2696"/>
        <pc:sldMkLst>
          <pc:docMk/>
          <pc:sldMk cId="1097448173" sldId="372"/>
        </pc:sldMkLst>
      </pc:sldChg>
      <pc:sldChg chg="new add del">
        <pc:chgData name="无语 小" userId="47646e0a4758ea27" providerId="LiveId" clId="{87E8A679-D473-4A48-8300-54C6A96007FA}" dt="2025-05-13T21:34:36.091" v="2336" actId="47"/>
        <pc:sldMkLst>
          <pc:docMk/>
          <pc:sldMk cId="2582359250" sldId="372"/>
        </pc:sldMkLst>
      </pc:sldChg>
      <pc:sldChg chg="modSp add mod">
        <pc:chgData name="无语 小" userId="47646e0a4758ea27" providerId="LiveId" clId="{87E8A679-D473-4A48-8300-54C6A96007FA}" dt="2025-05-18T20:55:13.092" v="11318" actId="20577"/>
        <pc:sldMkLst>
          <pc:docMk/>
          <pc:sldMk cId="3898297438" sldId="373"/>
        </pc:sldMkLst>
        <pc:spChg chg="mod">
          <ac:chgData name="无语 小" userId="47646e0a4758ea27" providerId="LiveId" clId="{87E8A679-D473-4A48-8300-54C6A96007FA}" dt="2025-05-18T20:55:13.092" v="11318" actId="20577"/>
          <ac:spMkLst>
            <pc:docMk/>
            <pc:sldMk cId="3898297438" sldId="373"/>
            <ac:spMk id="3" creationId="{4B7C1889-C005-524A-BAC6-EEA092CBB0C5}"/>
          </ac:spMkLst>
        </pc:spChg>
        <pc:spChg chg="mod">
          <ac:chgData name="无语 小" userId="47646e0a4758ea27" providerId="LiveId" clId="{87E8A679-D473-4A48-8300-54C6A96007FA}" dt="2025-05-14T02:26:11.077" v="3769" actId="20577"/>
          <ac:spMkLst>
            <pc:docMk/>
            <pc:sldMk cId="3898297438" sldId="373"/>
            <ac:spMk id="4" creationId="{B8F78E61-1617-C749-F6C4-66EA14014F83}"/>
          </ac:spMkLst>
        </pc:spChg>
      </pc:sldChg>
      <pc:sldChg chg="add">
        <pc:chgData name="无语 小" userId="47646e0a4758ea27" providerId="LiveId" clId="{87E8A679-D473-4A48-8300-54C6A96007FA}" dt="2025-05-19T04:40:15.747" v="12548"/>
        <pc:sldMkLst>
          <pc:docMk/>
          <pc:sldMk cId="3831403397" sldId="374"/>
        </pc:sldMkLst>
      </pc:sldChg>
      <pc:sldChg chg="addSp delSp modSp new del mod chgLayout modNotesTx">
        <pc:chgData name="无语 小" userId="47646e0a4758ea27" providerId="LiveId" clId="{87E8A679-D473-4A48-8300-54C6A96007FA}" dt="2025-05-19T04:40:12.462" v="12547" actId="2696"/>
        <pc:sldMkLst>
          <pc:docMk/>
          <pc:sldMk cId="4123945229" sldId="374"/>
        </pc:sldMkLst>
      </pc:sldChg>
      <pc:sldChg chg="modSp add mod">
        <pc:chgData name="无语 小" userId="47646e0a4758ea27" providerId="LiveId" clId="{87E8A679-D473-4A48-8300-54C6A96007FA}" dt="2025-05-19T04:40:51.261" v="12551" actId="20577"/>
        <pc:sldMkLst>
          <pc:docMk/>
          <pc:sldMk cId="3299876926" sldId="375"/>
        </pc:sldMkLst>
        <pc:spChg chg="mod">
          <ac:chgData name="无语 小" userId="47646e0a4758ea27" providerId="LiveId" clId="{87E8A679-D473-4A48-8300-54C6A96007FA}" dt="2025-05-19T04:40:51.261" v="12551" actId="20577"/>
          <ac:spMkLst>
            <pc:docMk/>
            <pc:sldMk cId="3299876926" sldId="375"/>
            <ac:spMk id="3" creationId="{9AC2E032-42A5-0FDF-D0DD-BE9BAD1C1785}"/>
          </ac:spMkLst>
        </pc:spChg>
        <pc:spChg chg="mod">
          <ac:chgData name="无语 小" userId="47646e0a4758ea27" providerId="LiveId" clId="{87E8A679-D473-4A48-8300-54C6A96007FA}" dt="2025-05-14T02:26:11.059" v="3760" actId="20577"/>
          <ac:spMkLst>
            <pc:docMk/>
            <pc:sldMk cId="3299876926" sldId="375"/>
            <ac:spMk id="4" creationId="{1F945225-EFB6-865D-9FFB-B91E8DCDEC19}"/>
          </ac:spMkLst>
        </pc:spChg>
      </pc:sldChg>
      <pc:sldChg chg="modSp add mod">
        <pc:chgData name="无语 小" userId="47646e0a4758ea27" providerId="LiveId" clId="{87E8A679-D473-4A48-8300-54C6A96007FA}" dt="2025-05-19T05:00:02.269" v="13478" actId="20577"/>
        <pc:sldMkLst>
          <pc:docMk/>
          <pc:sldMk cId="1362980668" sldId="376"/>
        </pc:sldMkLst>
        <pc:spChg chg="mod">
          <ac:chgData name="无语 小" userId="47646e0a4758ea27" providerId="LiveId" clId="{87E8A679-D473-4A48-8300-54C6A96007FA}" dt="2025-05-19T05:00:02.269" v="13478" actId="20577"/>
          <ac:spMkLst>
            <pc:docMk/>
            <pc:sldMk cId="1362980668" sldId="376"/>
            <ac:spMk id="3" creationId="{2003D2E9-A333-B5AC-9087-3C3C88A3FB5E}"/>
          </ac:spMkLst>
        </pc:spChg>
        <pc:spChg chg="mod">
          <ac:chgData name="无语 小" userId="47646e0a4758ea27" providerId="LiveId" clId="{87E8A679-D473-4A48-8300-54C6A96007FA}" dt="2025-05-14T02:26:11.023" v="3740" actId="20577"/>
          <ac:spMkLst>
            <pc:docMk/>
            <pc:sldMk cId="1362980668" sldId="376"/>
            <ac:spMk id="4" creationId="{04159B40-BB17-FE98-62CF-FE370482E0F2}"/>
          </ac:spMkLst>
        </pc:spChg>
      </pc:sldChg>
      <pc:sldChg chg="add del">
        <pc:chgData name="无语 小" userId="47646e0a4758ea27" providerId="LiveId" clId="{87E8A679-D473-4A48-8300-54C6A96007FA}" dt="2025-05-13T23:49:26.569" v="3165"/>
        <pc:sldMkLst>
          <pc:docMk/>
          <pc:sldMk cId="2103383441" sldId="376"/>
        </pc:sldMkLst>
      </pc:sldChg>
      <pc:sldChg chg="modSp add mod ord modShow">
        <pc:chgData name="无语 小" userId="47646e0a4758ea27" providerId="LiveId" clId="{87E8A679-D473-4A48-8300-54C6A96007FA}" dt="2025-05-15T04:27:37.172" v="8537"/>
        <pc:sldMkLst>
          <pc:docMk/>
          <pc:sldMk cId="3749933153" sldId="377"/>
        </pc:sldMkLst>
        <pc:spChg chg="mod">
          <ac:chgData name="无语 小" userId="47646e0a4758ea27" providerId="LiveId" clId="{87E8A679-D473-4A48-8300-54C6A96007FA}" dt="2025-05-14T02:26:11.071" v="3766" actId="20577"/>
          <ac:spMkLst>
            <pc:docMk/>
            <pc:sldMk cId="3749933153" sldId="377"/>
            <ac:spMk id="3" creationId="{004A554D-1EBE-49D2-0DCB-39F1E17BE7A3}"/>
          </ac:spMkLst>
        </pc:spChg>
      </pc:sldChg>
      <pc:sldChg chg="modSp add mod modClrScheme chgLayout">
        <pc:chgData name="无语 小" userId="47646e0a4758ea27" providerId="LiveId" clId="{87E8A679-D473-4A48-8300-54C6A96007FA}" dt="2025-05-18T17:18:38.650" v="9878" actId="20577"/>
        <pc:sldMkLst>
          <pc:docMk/>
          <pc:sldMk cId="2913861915" sldId="378"/>
        </pc:sldMkLst>
        <pc:spChg chg="mod ord">
          <ac:chgData name="无语 小" userId="47646e0a4758ea27" providerId="LiveId" clId="{87E8A679-D473-4A48-8300-54C6A96007FA}" dt="2025-05-18T17:18:38.650" v="9878" actId="20577"/>
          <ac:spMkLst>
            <pc:docMk/>
            <pc:sldMk cId="2913861915" sldId="378"/>
            <ac:spMk id="2" creationId="{5E8A996D-52FF-9F62-E220-020141B281FA}"/>
          </ac:spMkLst>
        </pc:spChg>
        <pc:spChg chg="mod ord">
          <ac:chgData name="无语 小" userId="47646e0a4758ea27" providerId="LiveId" clId="{87E8A679-D473-4A48-8300-54C6A96007FA}" dt="2025-05-18T17:16:57.595" v="9856" actId="700"/>
          <ac:spMkLst>
            <pc:docMk/>
            <pc:sldMk cId="2913861915" sldId="378"/>
            <ac:spMk id="3" creationId="{0F034705-9841-1688-8A37-7A4471B7428C}"/>
          </ac:spMkLst>
        </pc:spChg>
        <pc:spChg chg="mod ord">
          <ac:chgData name="无语 小" userId="47646e0a4758ea27" providerId="LiveId" clId="{87E8A679-D473-4A48-8300-54C6A96007FA}" dt="2025-05-18T17:16:57.595" v="9856" actId="700"/>
          <ac:spMkLst>
            <pc:docMk/>
            <pc:sldMk cId="2913861915" sldId="378"/>
            <ac:spMk id="4" creationId="{E7ADA89A-61EC-48CC-89AA-9E066646DF1E}"/>
          </ac:spMkLst>
        </pc:spChg>
        <pc:spChg chg="mod">
          <ac:chgData name="无语 小" userId="47646e0a4758ea27" providerId="LiveId" clId="{87E8A679-D473-4A48-8300-54C6A96007FA}" dt="2025-05-18T17:17:04.447" v="9866" actId="1035"/>
          <ac:spMkLst>
            <pc:docMk/>
            <pc:sldMk cId="2913861915" sldId="378"/>
            <ac:spMk id="7" creationId="{7DDFE905-8E5F-EBB9-633C-53DCE84493AE}"/>
          </ac:spMkLst>
        </pc:spChg>
        <pc:spChg chg="mod">
          <ac:chgData name="无语 小" userId="47646e0a4758ea27" providerId="LiveId" clId="{87E8A679-D473-4A48-8300-54C6A96007FA}" dt="2025-05-18T17:17:11.228" v="9871" actId="1036"/>
          <ac:spMkLst>
            <pc:docMk/>
            <pc:sldMk cId="2913861915" sldId="378"/>
            <ac:spMk id="8" creationId="{58F72424-062B-93DC-004B-78BBAB409B77}"/>
          </ac:spMkLst>
        </pc:spChg>
      </pc:sldChg>
      <pc:sldChg chg="modSp add mod modClrScheme modAnim chgLayout">
        <pc:chgData name="无语 小" userId="47646e0a4758ea27" providerId="LiveId" clId="{87E8A679-D473-4A48-8300-54C6A96007FA}" dt="2025-05-20T05:02:46.704" v="15682" actId="20577"/>
        <pc:sldMkLst>
          <pc:docMk/>
          <pc:sldMk cId="1699672551" sldId="379"/>
        </pc:sldMkLst>
        <pc:spChg chg="mod ord">
          <ac:chgData name="无语 小" userId="47646e0a4758ea27" providerId="LiveId" clId="{87E8A679-D473-4A48-8300-54C6A96007FA}" dt="2025-05-19T05:02:31.250" v="13521" actId="700"/>
          <ac:spMkLst>
            <pc:docMk/>
            <pc:sldMk cId="1699672551" sldId="379"/>
            <ac:spMk id="2" creationId="{6780242B-0CB3-43D9-73FC-AF43D492CEFC}"/>
          </ac:spMkLst>
        </pc:spChg>
        <pc:spChg chg="mod ord">
          <ac:chgData name="无语 小" userId="47646e0a4758ea27" providerId="LiveId" clId="{87E8A679-D473-4A48-8300-54C6A96007FA}" dt="2025-05-20T05:02:46.704" v="15682" actId="20577"/>
          <ac:spMkLst>
            <pc:docMk/>
            <pc:sldMk cId="1699672551" sldId="379"/>
            <ac:spMk id="3" creationId="{908015F9-DA12-8615-518C-77975FE61DDB}"/>
          </ac:spMkLst>
        </pc:spChg>
        <pc:spChg chg="mod ord">
          <ac:chgData name="无语 小" userId="47646e0a4758ea27" providerId="LiveId" clId="{87E8A679-D473-4A48-8300-54C6A96007FA}" dt="2025-05-19T05:02:31.250" v="13521" actId="700"/>
          <ac:spMkLst>
            <pc:docMk/>
            <pc:sldMk cId="1699672551" sldId="379"/>
            <ac:spMk id="4" creationId="{2C895173-5DC3-3570-CC64-536FBD31AE41}"/>
          </ac:spMkLst>
        </pc:spChg>
        <pc:spChg chg="mod">
          <ac:chgData name="无语 小" userId="47646e0a4758ea27" providerId="LiveId" clId="{87E8A679-D473-4A48-8300-54C6A96007FA}" dt="2025-05-19T05:04:13.356" v="13534" actId="1076"/>
          <ac:spMkLst>
            <pc:docMk/>
            <pc:sldMk cId="1699672551" sldId="379"/>
            <ac:spMk id="5" creationId="{B2DB5C04-7E39-B92B-B65B-49C2BB6A9728}"/>
          </ac:spMkLst>
        </pc:spChg>
      </pc:sldChg>
      <pc:sldChg chg="modSp add mod">
        <pc:chgData name="无语 小" userId="47646e0a4758ea27" providerId="LiveId" clId="{87E8A679-D473-4A48-8300-54C6A96007FA}" dt="2025-05-14T02:26:11.013" v="3734" actId="20577"/>
        <pc:sldMkLst>
          <pc:docMk/>
          <pc:sldMk cId="3791600963" sldId="380"/>
        </pc:sldMkLst>
        <pc:spChg chg="mod">
          <ac:chgData name="无语 小" userId="47646e0a4758ea27" providerId="LiveId" clId="{87E8A679-D473-4A48-8300-54C6A96007FA}" dt="2025-05-14T02:26:11.013" v="3734" actId="20577"/>
          <ac:spMkLst>
            <pc:docMk/>
            <pc:sldMk cId="3791600963" sldId="380"/>
            <ac:spMk id="4" creationId="{3C2D8227-0E64-E6C7-17C4-A51AA2E8A799}"/>
          </ac:spMkLst>
        </pc:spChg>
      </pc:sldChg>
      <pc:sldChg chg="modSp add mod ord">
        <pc:chgData name="无语 小" userId="47646e0a4758ea27" providerId="LiveId" clId="{87E8A679-D473-4A48-8300-54C6A96007FA}" dt="2025-05-14T02:26:11.009" v="3732" actId="20577"/>
        <pc:sldMkLst>
          <pc:docMk/>
          <pc:sldMk cId="2998556671" sldId="381"/>
        </pc:sldMkLst>
        <pc:spChg chg="mod">
          <ac:chgData name="无语 小" userId="47646e0a4758ea27" providerId="LiveId" clId="{87E8A679-D473-4A48-8300-54C6A96007FA}" dt="2025-05-14T02:26:11.009" v="3732" actId="20577"/>
          <ac:spMkLst>
            <pc:docMk/>
            <pc:sldMk cId="2998556671" sldId="381"/>
            <ac:spMk id="4" creationId="{78B24D59-AAAB-339A-1AAD-C82FFAFDC63A}"/>
          </ac:spMkLst>
        </pc:spChg>
      </pc:sldChg>
      <pc:sldChg chg="addSp modSp add mod ord modAnim">
        <pc:chgData name="无语 小" userId="47646e0a4758ea27" providerId="LiveId" clId="{87E8A679-D473-4A48-8300-54C6A96007FA}" dt="2025-05-20T03:27:30.164" v="15342" actId="166"/>
        <pc:sldMkLst>
          <pc:docMk/>
          <pc:sldMk cId="1873235421" sldId="382"/>
        </pc:sldMkLst>
        <pc:spChg chg="mod">
          <ac:chgData name="无语 小" userId="47646e0a4758ea27" providerId="LiveId" clId="{87E8A679-D473-4A48-8300-54C6A96007FA}" dt="2025-05-14T02:26:11.008" v="3731" actId="20577"/>
          <ac:spMkLst>
            <pc:docMk/>
            <pc:sldMk cId="1873235421" sldId="382"/>
            <ac:spMk id="4" creationId="{FA7C0566-24CF-2D89-63D8-8140E42ED401}"/>
          </ac:spMkLst>
        </pc:spChg>
        <pc:spChg chg="add mod">
          <ac:chgData name="无语 小" userId="47646e0a4758ea27" providerId="LiveId" clId="{87E8A679-D473-4A48-8300-54C6A96007FA}" dt="2025-05-20T03:27:02.745" v="15335" actId="208"/>
          <ac:spMkLst>
            <pc:docMk/>
            <pc:sldMk cId="1873235421" sldId="382"/>
            <ac:spMk id="5" creationId="{44206266-5D25-734E-673B-A19595576C0B}"/>
          </ac:spMkLst>
        </pc:spChg>
        <pc:spChg chg="add mod">
          <ac:chgData name="无语 小" userId="47646e0a4758ea27" providerId="LiveId" clId="{87E8A679-D473-4A48-8300-54C6A96007FA}" dt="2025-05-20T03:27:10.754" v="15338" actId="14100"/>
          <ac:spMkLst>
            <pc:docMk/>
            <pc:sldMk cId="1873235421" sldId="382"/>
            <ac:spMk id="6" creationId="{433242AD-B03A-1C1E-BB83-730A0A041424}"/>
          </ac:spMkLst>
        </pc:spChg>
        <pc:spChg chg="mod ord">
          <ac:chgData name="无语 小" userId="47646e0a4758ea27" providerId="LiveId" clId="{87E8A679-D473-4A48-8300-54C6A96007FA}" dt="2025-05-20T03:27:30.164" v="15342" actId="166"/>
          <ac:spMkLst>
            <pc:docMk/>
            <pc:sldMk cId="1873235421" sldId="382"/>
            <ac:spMk id="8" creationId="{298BB973-03DF-6136-13D1-5A5F10352F00}"/>
          </ac:spMkLst>
        </pc:spChg>
      </pc:sldChg>
      <pc:sldChg chg="modSp add mod">
        <pc:chgData name="无语 小" userId="47646e0a4758ea27" providerId="LiveId" clId="{87E8A679-D473-4A48-8300-54C6A96007FA}" dt="2025-05-20T03:28:24.265" v="15345" actId="1076"/>
        <pc:sldMkLst>
          <pc:docMk/>
          <pc:sldMk cId="2644769202" sldId="383"/>
        </pc:sldMkLst>
        <pc:spChg chg="mod">
          <ac:chgData name="无语 小" userId="47646e0a4758ea27" providerId="LiveId" clId="{87E8A679-D473-4A48-8300-54C6A96007FA}" dt="2025-05-14T02:26:11.006" v="3730" actId="20577"/>
          <ac:spMkLst>
            <pc:docMk/>
            <pc:sldMk cId="2644769202" sldId="383"/>
            <ac:spMk id="4" creationId="{B23F6BDE-58C3-7BB8-799D-88180749643F}"/>
          </ac:spMkLst>
        </pc:spChg>
        <pc:spChg chg="mod">
          <ac:chgData name="无语 小" userId="47646e0a4758ea27" providerId="LiveId" clId="{87E8A679-D473-4A48-8300-54C6A96007FA}" dt="2025-05-20T03:28:24.265" v="15345" actId="1076"/>
          <ac:spMkLst>
            <pc:docMk/>
            <pc:sldMk cId="2644769202" sldId="383"/>
            <ac:spMk id="7" creationId="{64B8C85B-04BE-121D-F9D9-E2660AF061FE}"/>
          </ac:spMkLst>
        </pc:spChg>
        <pc:cxnChg chg="mod">
          <ac:chgData name="无语 小" userId="47646e0a4758ea27" providerId="LiveId" clId="{87E8A679-D473-4A48-8300-54C6A96007FA}" dt="2025-05-20T03:28:22.347" v="15344" actId="1582"/>
          <ac:cxnSpMkLst>
            <pc:docMk/>
            <pc:sldMk cId="2644769202" sldId="383"/>
            <ac:cxnSpMk id="17" creationId="{A2F0B90C-FC27-D0B5-B063-39D9644D6322}"/>
          </ac:cxnSpMkLst>
        </pc:cxnChg>
      </pc:sldChg>
      <pc:sldChg chg="add">
        <pc:chgData name="无语 小" userId="47646e0a4758ea27" providerId="LiveId" clId="{87E8A679-D473-4A48-8300-54C6A96007FA}" dt="2025-05-19T04:41:34.517" v="12553"/>
        <pc:sldMkLst>
          <pc:docMk/>
          <pc:sldMk cId="693532708" sldId="384"/>
        </pc:sldMkLst>
      </pc:sldChg>
      <pc:sldChg chg="modSp add del mod">
        <pc:chgData name="无语 小" userId="47646e0a4758ea27" providerId="LiveId" clId="{87E8A679-D473-4A48-8300-54C6A96007FA}" dt="2025-05-19T04:41:31.215" v="12552" actId="2696"/>
        <pc:sldMkLst>
          <pc:docMk/>
          <pc:sldMk cId="2708654422" sldId="384"/>
        </pc:sldMkLst>
      </pc:sldChg>
      <pc:sldChg chg="add del">
        <pc:chgData name="无语 小" userId="47646e0a4758ea27" providerId="LiveId" clId="{87E8A679-D473-4A48-8300-54C6A96007FA}" dt="2025-05-13T23:58:09.612" v="3217"/>
        <pc:sldMkLst>
          <pc:docMk/>
          <pc:sldMk cId="4150297070" sldId="384"/>
        </pc:sldMkLst>
      </pc:sldChg>
      <pc:sldChg chg="modSp add del mod ord">
        <pc:chgData name="无语 小" userId="47646e0a4758ea27" providerId="LiveId" clId="{87E8A679-D473-4A48-8300-54C6A96007FA}" dt="2025-05-19T04:41:31.215" v="12552" actId="2696"/>
        <pc:sldMkLst>
          <pc:docMk/>
          <pc:sldMk cId="2407326169" sldId="385"/>
        </pc:sldMkLst>
      </pc:sldChg>
      <pc:sldChg chg="add">
        <pc:chgData name="无语 小" userId="47646e0a4758ea27" providerId="LiveId" clId="{87E8A679-D473-4A48-8300-54C6A96007FA}" dt="2025-05-19T04:41:34.517" v="12553"/>
        <pc:sldMkLst>
          <pc:docMk/>
          <pc:sldMk cId="2914630209" sldId="385"/>
        </pc:sldMkLst>
      </pc:sldChg>
      <pc:sldChg chg="modSp add del mod">
        <pc:chgData name="无语 小" userId="47646e0a4758ea27" providerId="LiveId" clId="{87E8A679-D473-4A48-8300-54C6A96007FA}" dt="2025-05-19T04:41:31.215" v="12552" actId="2696"/>
        <pc:sldMkLst>
          <pc:docMk/>
          <pc:sldMk cId="2320998901" sldId="386"/>
        </pc:sldMkLst>
      </pc:sldChg>
      <pc:sldChg chg="add">
        <pc:chgData name="无语 小" userId="47646e0a4758ea27" providerId="LiveId" clId="{87E8A679-D473-4A48-8300-54C6A96007FA}" dt="2025-05-19T04:41:34.517" v="12553"/>
        <pc:sldMkLst>
          <pc:docMk/>
          <pc:sldMk cId="3992408406" sldId="386"/>
        </pc:sldMkLst>
      </pc:sldChg>
      <pc:sldChg chg="modSp add mod ord">
        <pc:chgData name="无语 小" userId="47646e0a4758ea27" providerId="LiveId" clId="{87E8A679-D473-4A48-8300-54C6A96007FA}" dt="2025-05-18T15:11:04.761" v="9335"/>
        <pc:sldMkLst>
          <pc:docMk/>
          <pc:sldMk cId="1089258723" sldId="387"/>
        </pc:sldMkLst>
        <pc:spChg chg="mod">
          <ac:chgData name="无语 小" userId="47646e0a4758ea27" providerId="LiveId" clId="{87E8A679-D473-4A48-8300-54C6A96007FA}" dt="2025-05-14T02:26:11.034" v="3747" actId="20577"/>
          <ac:spMkLst>
            <pc:docMk/>
            <pc:sldMk cId="1089258723" sldId="387"/>
            <ac:spMk id="2" creationId="{47AC124D-7C52-08F4-DD69-2A436F339562}"/>
          </ac:spMkLst>
        </pc:spChg>
      </pc:sldChg>
      <pc:sldChg chg="add">
        <pc:chgData name="无语 小" userId="47646e0a4758ea27" providerId="LiveId" clId="{87E8A679-D473-4A48-8300-54C6A96007FA}" dt="2025-05-19T04:41:34.517" v="12553"/>
        <pc:sldMkLst>
          <pc:docMk/>
          <pc:sldMk cId="1796020224" sldId="388"/>
        </pc:sldMkLst>
      </pc:sldChg>
      <pc:sldChg chg="modSp add del mod">
        <pc:chgData name="无语 小" userId="47646e0a4758ea27" providerId="LiveId" clId="{87E8A679-D473-4A48-8300-54C6A96007FA}" dt="2025-05-19T04:41:31.215" v="12552" actId="2696"/>
        <pc:sldMkLst>
          <pc:docMk/>
          <pc:sldMk cId="1958613639" sldId="388"/>
        </pc:sldMkLst>
      </pc:sldChg>
      <pc:sldChg chg="modSp add del mod">
        <pc:chgData name="无语 小" userId="47646e0a4758ea27" providerId="LiveId" clId="{87E8A679-D473-4A48-8300-54C6A96007FA}" dt="2025-05-19T04:41:31.215" v="12552" actId="2696"/>
        <pc:sldMkLst>
          <pc:docMk/>
          <pc:sldMk cId="247756713" sldId="389"/>
        </pc:sldMkLst>
      </pc:sldChg>
      <pc:sldChg chg="add">
        <pc:chgData name="无语 小" userId="47646e0a4758ea27" providerId="LiveId" clId="{87E8A679-D473-4A48-8300-54C6A96007FA}" dt="2025-05-19T04:41:34.517" v="12553"/>
        <pc:sldMkLst>
          <pc:docMk/>
          <pc:sldMk cId="2427598370" sldId="389"/>
        </pc:sldMkLst>
      </pc:sldChg>
      <pc:sldChg chg="modSp add mod">
        <pc:chgData name="无语 小" userId="47646e0a4758ea27" providerId="LiveId" clId="{87E8A679-D473-4A48-8300-54C6A96007FA}" dt="2025-05-14T02:26:10.986" v="3718" actId="20577"/>
        <pc:sldMkLst>
          <pc:docMk/>
          <pc:sldMk cId="1428231270" sldId="390"/>
        </pc:sldMkLst>
        <pc:spChg chg="mod">
          <ac:chgData name="无语 小" userId="47646e0a4758ea27" providerId="LiveId" clId="{87E8A679-D473-4A48-8300-54C6A96007FA}" dt="2025-05-14T02:26:10.986" v="3718" actId="20577"/>
          <ac:spMkLst>
            <pc:docMk/>
            <pc:sldMk cId="1428231270" sldId="390"/>
            <ac:spMk id="2" creationId="{B45A5E2C-0A30-54D8-5670-7F438AF6A473}"/>
          </ac:spMkLst>
        </pc:spChg>
        <pc:spChg chg="mod">
          <ac:chgData name="无语 小" userId="47646e0a4758ea27" providerId="LiveId" clId="{87E8A679-D473-4A48-8300-54C6A96007FA}" dt="2025-05-14T00:12:11.905" v="3290" actId="20577"/>
          <ac:spMkLst>
            <pc:docMk/>
            <pc:sldMk cId="1428231270" sldId="390"/>
            <ac:spMk id="4" creationId="{2AD2BDED-625F-DD80-A338-EB4F63C3BA1E}"/>
          </ac:spMkLst>
        </pc:spChg>
      </pc:sldChg>
      <pc:sldChg chg="modSp add mod">
        <pc:chgData name="无语 小" userId="47646e0a4758ea27" providerId="LiveId" clId="{87E8A679-D473-4A48-8300-54C6A96007FA}" dt="2025-05-19T05:56:30.718" v="15015" actId="20577"/>
        <pc:sldMkLst>
          <pc:docMk/>
          <pc:sldMk cId="3943460774" sldId="391"/>
        </pc:sldMkLst>
        <pc:spChg chg="mod">
          <ac:chgData name="无语 小" userId="47646e0a4758ea27" providerId="LiveId" clId="{87E8A679-D473-4A48-8300-54C6A96007FA}" dt="2025-05-19T05:56:30.718" v="15015" actId="20577"/>
          <ac:spMkLst>
            <pc:docMk/>
            <pc:sldMk cId="3943460774" sldId="391"/>
            <ac:spMk id="3" creationId="{BBAA11C5-56C4-6162-DCB1-05601647356D}"/>
          </ac:spMkLst>
        </pc:spChg>
        <pc:spChg chg="mod">
          <ac:chgData name="无语 小" userId="47646e0a4758ea27" providerId="LiveId" clId="{87E8A679-D473-4A48-8300-54C6A96007FA}" dt="2025-05-14T02:26:11" v="3726" actId="20577"/>
          <ac:spMkLst>
            <pc:docMk/>
            <pc:sldMk cId="3943460774" sldId="391"/>
            <ac:spMk id="4" creationId="{C8BF88FD-3BAD-1C57-1086-69C1AFEF0E6D}"/>
          </ac:spMkLst>
        </pc:spChg>
      </pc:sldChg>
      <pc:sldChg chg="addSp delSp modSp add del mod modTransition addAnim delAnim modAnim">
        <pc:chgData name="无语 小" userId="47646e0a4758ea27" providerId="LiveId" clId="{87E8A679-D473-4A48-8300-54C6A96007FA}" dt="2025-05-14T02:26:10.621" v="3705" actId="2890"/>
        <pc:sldMkLst>
          <pc:docMk/>
          <pc:sldMk cId="149166153" sldId="392"/>
        </pc:sldMkLst>
      </pc:sldChg>
      <pc:sldChg chg="addSp delSp modSp new mod ord modClrScheme modAnim chgLayout">
        <pc:chgData name="无语 小" userId="47646e0a4758ea27" providerId="LiveId" clId="{87E8A679-D473-4A48-8300-54C6A96007FA}" dt="2025-05-18T20:26:17.482" v="10798"/>
        <pc:sldMkLst>
          <pc:docMk/>
          <pc:sldMk cId="654437408" sldId="392"/>
        </pc:sldMkLst>
        <pc:spChg chg="mod ord">
          <ac:chgData name="无语 小" userId="47646e0a4758ea27" providerId="LiveId" clId="{87E8A679-D473-4A48-8300-54C6A96007FA}" dt="2025-05-14T03:53:34.823" v="4082" actId="700"/>
          <ac:spMkLst>
            <pc:docMk/>
            <pc:sldMk cId="654437408" sldId="392"/>
            <ac:spMk id="3" creationId="{4C37E137-8A58-54AB-BCCA-040EB0EA7367}"/>
          </ac:spMkLst>
        </pc:spChg>
        <pc:spChg chg="add mod ord">
          <ac:chgData name="无语 小" userId="47646e0a4758ea27" providerId="LiveId" clId="{87E8A679-D473-4A48-8300-54C6A96007FA}" dt="2025-05-14T03:58:26.360" v="4184" actId="313"/>
          <ac:spMkLst>
            <pc:docMk/>
            <pc:sldMk cId="654437408" sldId="392"/>
            <ac:spMk id="5" creationId="{1E223E19-A8A0-1590-BDB0-2FF4A6BABEA2}"/>
          </ac:spMkLst>
        </pc:spChg>
        <pc:spChg chg="add mod ord">
          <ac:chgData name="无语 小" userId="47646e0a4758ea27" providerId="LiveId" clId="{87E8A679-D473-4A48-8300-54C6A96007FA}" dt="2025-05-14T04:17:38.682" v="4347" actId="20577"/>
          <ac:spMkLst>
            <pc:docMk/>
            <pc:sldMk cId="654437408" sldId="392"/>
            <ac:spMk id="6" creationId="{B3147CE9-8ACF-35B5-8495-BCF7A5B30FE6}"/>
          </ac:spMkLst>
        </pc:spChg>
        <pc:graphicFrameChg chg="add mod modGraphic">
          <ac:chgData name="无语 小" userId="47646e0a4758ea27" providerId="LiveId" clId="{87E8A679-D473-4A48-8300-54C6A96007FA}" dt="2025-05-14T04:15:37.280" v="4333" actId="1076"/>
          <ac:graphicFrameMkLst>
            <pc:docMk/>
            <pc:sldMk cId="654437408" sldId="392"/>
            <ac:graphicFrameMk id="8" creationId="{2E7AF573-9414-B13E-7E22-B76EC2310FAE}"/>
          </ac:graphicFrameMkLst>
        </pc:graphicFrameChg>
        <pc:graphicFrameChg chg="add mod modGraphic">
          <ac:chgData name="无语 小" userId="47646e0a4758ea27" providerId="LiveId" clId="{87E8A679-D473-4A48-8300-54C6A96007FA}" dt="2025-05-14T04:15:37.280" v="4333" actId="1076"/>
          <ac:graphicFrameMkLst>
            <pc:docMk/>
            <pc:sldMk cId="654437408" sldId="392"/>
            <ac:graphicFrameMk id="9" creationId="{ACDDAEC6-4439-7D07-9EE7-F4A0E78366AC}"/>
          </ac:graphicFrameMkLst>
        </pc:graphicFrameChg>
      </pc:sldChg>
      <pc:sldChg chg="addSp delSp modSp add del mod modTransition addAnim delAnim modAnim">
        <pc:chgData name="无语 小" userId="47646e0a4758ea27" providerId="LiveId" clId="{87E8A679-D473-4A48-8300-54C6A96007FA}" dt="2025-05-14T02:26:10.610" v="3704" actId="2890"/>
        <pc:sldMkLst>
          <pc:docMk/>
          <pc:sldMk cId="2806715562" sldId="393"/>
        </pc:sldMkLst>
      </pc:sldChg>
      <pc:sldChg chg="addSp delSp modSp add del mod modTransition addAnim delAnim modAnim">
        <pc:chgData name="无语 小" userId="47646e0a4758ea27" providerId="LiveId" clId="{87E8A679-D473-4A48-8300-54C6A96007FA}" dt="2025-05-14T02:26:10.600" v="3703" actId="2890"/>
        <pc:sldMkLst>
          <pc:docMk/>
          <pc:sldMk cId="528039332" sldId="394"/>
        </pc:sldMkLst>
      </pc:sldChg>
      <pc:sldChg chg="modSp mod">
        <pc:chgData name="无语 小" userId="47646e0a4758ea27" providerId="LiveId" clId="{87E8A679-D473-4A48-8300-54C6A96007FA}" dt="2025-05-20T05:16:38.024" v="15733" actId="20577"/>
        <pc:sldMkLst>
          <pc:docMk/>
          <pc:sldMk cId="1850275800" sldId="394"/>
        </pc:sldMkLst>
        <pc:spChg chg="mod">
          <ac:chgData name="无语 小" userId="47646e0a4758ea27" providerId="LiveId" clId="{87E8A679-D473-4A48-8300-54C6A96007FA}" dt="2025-05-20T05:16:38.024" v="15733" actId="20577"/>
          <ac:spMkLst>
            <pc:docMk/>
            <pc:sldMk cId="1850275800" sldId="394"/>
            <ac:spMk id="15" creationId="{4C2AEC11-2780-B3F4-70DF-A258C01CF53E}"/>
          </ac:spMkLst>
        </pc:spChg>
      </pc:sldChg>
      <pc:sldChg chg="modSp mod ord">
        <pc:chgData name="无语 小" userId="47646e0a4758ea27" providerId="LiveId" clId="{87E8A679-D473-4A48-8300-54C6A96007FA}" dt="2025-05-18T20:35:00.930" v="10995"/>
        <pc:sldMkLst>
          <pc:docMk/>
          <pc:sldMk cId="2603663131" sldId="395"/>
        </pc:sldMkLst>
        <pc:spChg chg="mod">
          <ac:chgData name="无语 小" userId="47646e0a4758ea27" providerId="LiveId" clId="{87E8A679-D473-4A48-8300-54C6A96007FA}" dt="2025-05-18T20:31:24.918" v="10993" actId="20577"/>
          <ac:spMkLst>
            <pc:docMk/>
            <pc:sldMk cId="2603663131" sldId="395"/>
            <ac:spMk id="4" creationId="{33371A03-8E69-F97E-F92E-BD6418C470E3}"/>
          </ac:spMkLst>
        </pc:spChg>
      </pc:sldChg>
      <pc:sldChg chg="add del modTransition modAnim">
        <pc:chgData name="无语 小" userId="47646e0a4758ea27" providerId="LiveId" clId="{87E8A679-D473-4A48-8300-54C6A96007FA}" dt="2025-05-14T02:26:10.590" v="3702" actId="2890"/>
        <pc:sldMkLst>
          <pc:docMk/>
          <pc:sldMk cId="2744456556" sldId="395"/>
        </pc:sldMkLst>
      </pc:sldChg>
      <pc:sldChg chg="addSp delSp add del mod modTransition addAnim delAnim modAnim">
        <pc:chgData name="无语 小" userId="47646e0a4758ea27" providerId="LiveId" clId="{87E8A679-D473-4A48-8300-54C6A96007FA}" dt="2025-05-14T02:26:10.524" v="3694" actId="2890"/>
        <pc:sldMkLst>
          <pc:docMk/>
          <pc:sldMk cId="1802070201" sldId="396"/>
        </pc:sldMkLst>
      </pc:sldChg>
      <pc:sldChg chg="modSp mod">
        <pc:chgData name="无语 小" userId="47646e0a4758ea27" providerId="LiveId" clId="{87E8A679-D473-4A48-8300-54C6A96007FA}" dt="2025-05-18T15:29:08.070" v="9583" actId="20577"/>
        <pc:sldMkLst>
          <pc:docMk/>
          <pc:sldMk cId="3092451934" sldId="396"/>
        </pc:sldMkLst>
        <pc:spChg chg="mod">
          <ac:chgData name="无语 小" userId="47646e0a4758ea27" providerId="LiveId" clId="{87E8A679-D473-4A48-8300-54C6A96007FA}" dt="2025-05-18T15:29:08.070" v="9583" actId="20577"/>
          <ac:spMkLst>
            <pc:docMk/>
            <pc:sldMk cId="3092451934" sldId="396"/>
            <ac:spMk id="3" creationId="{CFAB7158-00B9-F0D8-2AF4-0A73AFDD7F4B}"/>
          </ac:spMkLst>
        </pc:spChg>
      </pc:sldChg>
      <pc:sldChg chg="addSp modSp mod modAnim modNotesTx">
        <pc:chgData name="无语 小" userId="47646e0a4758ea27" providerId="LiveId" clId="{87E8A679-D473-4A48-8300-54C6A96007FA}" dt="2025-05-19T05:26:33.141" v="13897" actId="1076"/>
        <pc:sldMkLst>
          <pc:docMk/>
          <pc:sldMk cId="2206879768" sldId="397"/>
        </pc:sldMkLst>
        <pc:spChg chg="add mod">
          <ac:chgData name="无语 小" userId="47646e0a4758ea27" providerId="LiveId" clId="{87E8A679-D473-4A48-8300-54C6A96007FA}" dt="2025-05-19T05:23:43.080" v="13863" actId="164"/>
          <ac:spMkLst>
            <pc:docMk/>
            <pc:sldMk cId="2206879768" sldId="397"/>
            <ac:spMk id="5" creationId="{6D2408C3-25DE-471C-2F92-85311F5DF7D2}"/>
          </ac:spMkLst>
        </pc:spChg>
        <pc:spChg chg="add mod">
          <ac:chgData name="无语 小" userId="47646e0a4758ea27" providerId="LiveId" clId="{87E8A679-D473-4A48-8300-54C6A96007FA}" dt="2025-05-19T05:23:43.080" v="13863" actId="164"/>
          <ac:spMkLst>
            <pc:docMk/>
            <pc:sldMk cId="2206879768" sldId="397"/>
            <ac:spMk id="7" creationId="{56C9172D-A486-1C49-7EAA-F2B3126CF220}"/>
          </ac:spMkLst>
        </pc:spChg>
        <pc:spChg chg="mod">
          <ac:chgData name="无语 小" userId="47646e0a4758ea27" providerId="LiveId" clId="{87E8A679-D473-4A48-8300-54C6A96007FA}" dt="2025-05-19T05:26:33.141" v="13897" actId="1076"/>
          <ac:spMkLst>
            <pc:docMk/>
            <pc:sldMk cId="2206879768" sldId="397"/>
            <ac:spMk id="9" creationId="{23318C33-D722-6E88-4E0D-2D413E194461}"/>
          </ac:spMkLst>
        </pc:spChg>
        <pc:spChg chg="mod">
          <ac:chgData name="无语 小" userId="47646e0a4758ea27" providerId="LiveId" clId="{87E8A679-D473-4A48-8300-54C6A96007FA}" dt="2025-05-19T05:24:19.649" v="13869"/>
          <ac:spMkLst>
            <pc:docMk/>
            <pc:sldMk cId="2206879768" sldId="397"/>
            <ac:spMk id="12" creationId="{43246913-F674-141B-E551-66EEBED70375}"/>
          </ac:spMkLst>
        </pc:spChg>
        <pc:spChg chg="mod">
          <ac:chgData name="无语 小" userId="47646e0a4758ea27" providerId="LiveId" clId="{87E8A679-D473-4A48-8300-54C6A96007FA}" dt="2025-05-19T05:24:19.649" v="13869"/>
          <ac:spMkLst>
            <pc:docMk/>
            <pc:sldMk cId="2206879768" sldId="397"/>
            <ac:spMk id="13" creationId="{62394F6A-77C1-C9B2-92FF-C7D9089DCD2A}"/>
          </ac:spMkLst>
        </pc:spChg>
        <pc:spChg chg="add mod">
          <ac:chgData name="无语 小" userId="47646e0a4758ea27" providerId="LiveId" clId="{87E8A679-D473-4A48-8300-54C6A96007FA}" dt="2025-05-19T05:25:31.062" v="13884" actId="1076"/>
          <ac:spMkLst>
            <pc:docMk/>
            <pc:sldMk cId="2206879768" sldId="397"/>
            <ac:spMk id="14" creationId="{14D2B729-4C38-A49E-555A-30846F7C39C2}"/>
          </ac:spMkLst>
        </pc:spChg>
        <pc:spChg chg="add mod">
          <ac:chgData name="无语 小" userId="47646e0a4758ea27" providerId="LiveId" clId="{87E8A679-D473-4A48-8300-54C6A96007FA}" dt="2025-05-19T05:26:04.996" v="13890" actId="14100"/>
          <ac:spMkLst>
            <pc:docMk/>
            <pc:sldMk cId="2206879768" sldId="397"/>
            <ac:spMk id="15" creationId="{87E64D26-8C6B-F4A1-AA5F-8E7BC5EFD83F}"/>
          </ac:spMkLst>
        </pc:spChg>
        <pc:grpChg chg="add mod">
          <ac:chgData name="无语 小" userId="47646e0a4758ea27" providerId="LiveId" clId="{87E8A679-D473-4A48-8300-54C6A96007FA}" dt="2025-05-19T05:23:43.080" v="13863" actId="164"/>
          <ac:grpSpMkLst>
            <pc:docMk/>
            <pc:sldMk cId="2206879768" sldId="397"/>
            <ac:grpSpMk id="10" creationId="{781C5383-3FFD-FE3E-28EF-D6EB92AA26EF}"/>
          </ac:grpSpMkLst>
        </pc:grpChg>
        <pc:grpChg chg="add mod">
          <ac:chgData name="无语 小" userId="47646e0a4758ea27" providerId="LiveId" clId="{87E8A679-D473-4A48-8300-54C6A96007FA}" dt="2025-05-19T05:24:19.649" v="13869"/>
          <ac:grpSpMkLst>
            <pc:docMk/>
            <pc:sldMk cId="2206879768" sldId="397"/>
            <ac:grpSpMk id="11" creationId="{C9C0F7DD-A011-422E-E931-21AA8799D012}"/>
          </ac:grpSpMkLst>
        </pc:grpChg>
        <pc:picChg chg="mod">
          <ac:chgData name="无语 小" userId="47646e0a4758ea27" providerId="LiveId" clId="{87E8A679-D473-4A48-8300-54C6A96007FA}" dt="2025-05-19T05:25:11.668" v="13878" actId="1076"/>
          <ac:picMkLst>
            <pc:docMk/>
            <pc:sldMk cId="2206879768" sldId="397"/>
            <ac:picMk id="6" creationId="{03C6FB71-781B-FAE8-003D-1B51A7C59825}"/>
          </ac:picMkLst>
        </pc:picChg>
      </pc:sldChg>
      <pc:sldChg chg="add del modTransition modAnim">
        <pc:chgData name="无语 小" userId="47646e0a4758ea27" providerId="LiveId" clId="{87E8A679-D473-4A48-8300-54C6A96007FA}" dt="2025-05-14T02:26:10.514" v="3693" actId="2890"/>
        <pc:sldMkLst>
          <pc:docMk/>
          <pc:sldMk cId="3093918455" sldId="397"/>
        </pc:sldMkLst>
      </pc:sldChg>
      <pc:sldChg chg="ord">
        <pc:chgData name="无语 小" userId="47646e0a4758ea27" providerId="LiveId" clId="{87E8A679-D473-4A48-8300-54C6A96007FA}" dt="2025-05-18T20:37:58.414" v="11062"/>
        <pc:sldMkLst>
          <pc:docMk/>
          <pc:sldMk cId="513560915" sldId="398"/>
        </pc:sldMkLst>
      </pc:sldChg>
      <pc:sldChg chg="addSp delSp modSp add del mod modTransition addAnim delAnim modAnim">
        <pc:chgData name="无语 小" userId="47646e0a4758ea27" providerId="LiveId" clId="{87E8A679-D473-4A48-8300-54C6A96007FA}" dt="2025-05-14T02:26:10.458" v="3690" actId="2890"/>
        <pc:sldMkLst>
          <pc:docMk/>
          <pc:sldMk cId="619807391" sldId="398"/>
        </pc:sldMkLst>
      </pc:sldChg>
      <pc:sldChg chg="addSp delSp modSp add del mod modTransition addAnim delAnim modAnim">
        <pc:chgData name="无语 小" userId="47646e0a4758ea27" providerId="LiveId" clId="{87E8A679-D473-4A48-8300-54C6A96007FA}" dt="2025-05-14T02:26:10.444" v="3689" actId="2890"/>
        <pc:sldMkLst>
          <pc:docMk/>
          <pc:sldMk cId="3112335283" sldId="399"/>
        </pc:sldMkLst>
      </pc:sldChg>
      <pc:sldChg chg="addSp delSp modSp new mod modClrScheme chgLayout">
        <pc:chgData name="无语 小" userId="47646e0a4758ea27" providerId="LiveId" clId="{87E8A679-D473-4A48-8300-54C6A96007FA}" dt="2025-05-19T05:18:45.358" v="13844" actId="12"/>
        <pc:sldMkLst>
          <pc:docMk/>
          <pc:sldMk cId="3988930969" sldId="399"/>
        </pc:sldMkLst>
        <pc:spChg chg="mod ord">
          <ac:chgData name="无语 小" userId="47646e0a4758ea27" providerId="LiveId" clId="{87E8A679-D473-4A48-8300-54C6A96007FA}" dt="2025-05-19T05:15:44.418" v="13652" actId="700"/>
          <ac:spMkLst>
            <pc:docMk/>
            <pc:sldMk cId="3988930969" sldId="399"/>
            <ac:spMk id="2" creationId="{D59EB376-CA38-8E41-D7FE-F625CC9433EF}"/>
          </ac:spMkLst>
        </pc:spChg>
        <pc:spChg chg="add mod ord">
          <ac:chgData name="无语 小" userId="47646e0a4758ea27" providerId="LiveId" clId="{87E8A679-D473-4A48-8300-54C6A96007FA}" dt="2025-05-19T05:15:47.196" v="13656" actId="20577"/>
          <ac:spMkLst>
            <pc:docMk/>
            <pc:sldMk cId="3988930969" sldId="399"/>
            <ac:spMk id="5" creationId="{6B63D061-1711-AEBD-E7E6-726BE7F3B391}"/>
          </ac:spMkLst>
        </pc:spChg>
        <pc:spChg chg="add mod ord">
          <ac:chgData name="无语 小" userId="47646e0a4758ea27" providerId="LiveId" clId="{87E8A679-D473-4A48-8300-54C6A96007FA}" dt="2025-05-19T05:18:45.358" v="13844" actId="12"/>
          <ac:spMkLst>
            <pc:docMk/>
            <pc:sldMk cId="3988930969" sldId="399"/>
            <ac:spMk id="6" creationId="{963B1E98-7F1E-21C6-BEA2-C1B56D410844}"/>
          </ac:spMkLst>
        </pc:spChg>
      </pc:sldChg>
      <pc:sldChg chg="addSp delSp modSp new mod delAnim modAnim modNotesTx">
        <pc:chgData name="无语 小" userId="47646e0a4758ea27" providerId="LiveId" clId="{87E8A679-D473-4A48-8300-54C6A96007FA}" dt="2025-05-19T05:30:15.308" v="13925" actId="14100"/>
        <pc:sldMkLst>
          <pc:docMk/>
          <pc:sldMk cId="2338394012" sldId="400"/>
        </pc:sldMkLst>
        <pc:spChg chg="mod">
          <ac:chgData name="无语 小" userId="47646e0a4758ea27" providerId="LiveId" clId="{87E8A679-D473-4A48-8300-54C6A96007FA}" dt="2025-05-18T19:41:32.019" v="10009" actId="20577"/>
          <ac:spMkLst>
            <pc:docMk/>
            <pc:sldMk cId="2338394012" sldId="400"/>
            <ac:spMk id="3" creationId="{06F6D583-0774-84AE-DFD9-9231C3A26A1C}"/>
          </ac:spMkLst>
        </pc:spChg>
        <pc:spChg chg="mod">
          <ac:chgData name="无语 小" userId="47646e0a4758ea27" providerId="LiveId" clId="{87E8A679-D473-4A48-8300-54C6A96007FA}" dt="2025-05-15T01:04:47.274" v="5049" actId="20577"/>
          <ac:spMkLst>
            <pc:docMk/>
            <pc:sldMk cId="2338394012" sldId="400"/>
            <ac:spMk id="4" creationId="{170E2F4D-1C5E-2414-3770-B30580D3767B}"/>
          </ac:spMkLst>
        </pc:spChg>
        <pc:spChg chg="add">
          <ac:chgData name="无语 小" userId="47646e0a4758ea27" providerId="LiveId" clId="{87E8A679-D473-4A48-8300-54C6A96007FA}" dt="2025-05-15T01:11:35.219" v="5544"/>
          <ac:spMkLst>
            <pc:docMk/>
            <pc:sldMk cId="2338394012" sldId="400"/>
            <ac:spMk id="6" creationId="{CF18C1B1-A3CE-BD15-5618-AE447074E444}"/>
          </ac:spMkLst>
        </pc:spChg>
        <pc:spChg chg="add mod">
          <ac:chgData name="无语 小" userId="47646e0a4758ea27" providerId="LiveId" clId="{87E8A679-D473-4A48-8300-54C6A96007FA}" dt="2025-05-15T01:16:49.682" v="5721" actId="14100"/>
          <ac:spMkLst>
            <pc:docMk/>
            <pc:sldMk cId="2338394012" sldId="400"/>
            <ac:spMk id="7" creationId="{4B4B2D06-799A-E421-849E-B76E75A358D2}"/>
          </ac:spMkLst>
        </pc:spChg>
        <pc:spChg chg="add mod">
          <ac:chgData name="无语 小" userId="47646e0a4758ea27" providerId="LiveId" clId="{87E8A679-D473-4A48-8300-54C6A96007FA}" dt="2025-05-19T05:30:15.308" v="13925" actId="14100"/>
          <ac:spMkLst>
            <pc:docMk/>
            <pc:sldMk cId="2338394012" sldId="400"/>
            <ac:spMk id="9" creationId="{DAEB1444-94E3-5FD1-920C-50A3711DF01A}"/>
          </ac:spMkLst>
        </pc:spChg>
        <pc:spChg chg="add mod">
          <ac:chgData name="无语 小" userId="47646e0a4758ea27" providerId="LiveId" clId="{87E8A679-D473-4A48-8300-54C6A96007FA}" dt="2025-05-19T05:28:35.803" v="13913" actId="1076"/>
          <ac:spMkLst>
            <pc:docMk/>
            <pc:sldMk cId="2338394012" sldId="400"/>
            <ac:spMk id="10" creationId="{57B1306B-BEE0-AA52-AEEA-137785BE2A5C}"/>
          </ac:spMkLst>
        </pc:spChg>
        <pc:spChg chg="add mod">
          <ac:chgData name="无语 小" userId="47646e0a4758ea27" providerId="LiveId" clId="{87E8A679-D473-4A48-8300-54C6A96007FA}" dt="2025-05-19T05:29:32.996" v="13921" actId="14100"/>
          <ac:spMkLst>
            <pc:docMk/>
            <pc:sldMk cId="2338394012" sldId="400"/>
            <ac:spMk id="11" creationId="{E3202313-A483-0FA6-D6D9-95C8BF782DFC}"/>
          </ac:spMkLst>
        </pc:spChg>
        <pc:spChg chg="add mod">
          <ac:chgData name="无语 小" userId="47646e0a4758ea27" providerId="LiveId" clId="{87E8A679-D473-4A48-8300-54C6A96007FA}" dt="2025-05-19T05:29:41.144" v="13923" actId="14100"/>
          <ac:spMkLst>
            <pc:docMk/>
            <pc:sldMk cId="2338394012" sldId="400"/>
            <ac:spMk id="12" creationId="{86D7FF40-A16E-7964-26B2-DA69A4F77B52}"/>
          </ac:spMkLst>
        </pc:spChg>
        <pc:graphicFrameChg chg="add mod modGraphic">
          <ac:chgData name="无语 小" userId="47646e0a4758ea27" providerId="LiveId" clId="{87E8A679-D473-4A48-8300-54C6A96007FA}" dt="2025-05-18T19:37:43.938" v="10003" actId="20577"/>
          <ac:graphicFrameMkLst>
            <pc:docMk/>
            <pc:sldMk cId="2338394012" sldId="400"/>
            <ac:graphicFrameMk id="5" creationId="{AE964B5D-1922-DB9C-01EC-2CFB68FB3560}"/>
          </ac:graphicFrameMkLst>
        </pc:graphicFrameChg>
      </pc:sldChg>
      <pc:sldChg chg="addSp delSp modSp add del mod modTransition addAnim delAnim modAnim">
        <pc:chgData name="无语 小" userId="47646e0a4758ea27" providerId="LiveId" clId="{87E8A679-D473-4A48-8300-54C6A96007FA}" dt="2025-05-14T02:26:10.429" v="3688" actId="2890"/>
        <pc:sldMkLst>
          <pc:docMk/>
          <pc:sldMk cId="3827452999" sldId="400"/>
        </pc:sldMkLst>
      </pc:sldChg>
      <pc:sldChg chg="addSp delSp modSp new del mod ord modClrScheme chgLayout modNotesTx">
        <pc:chgData name="无语 小" userId="47646e0a4758ea27" providerId="LiveId" clId="{87E8A679-D473-4A48-8300-54C6A96007FA}" dt="2025-05-19T05:18:50.804" v="13845" actId="47"/>
        <pc:sldMkLst>
          <pc:docMk/>
          <pc:sldMk cId="115808831" sldId="401"/>
        </pc:sldMkLst>
      </pc:sldChg>
      <pc:sldChg chg="add del modTransition modAnim">
        <pc:chgData name="无语 小" userId="47646e0a4758ea27" providerId="LiveId" clId="{87E8A679-D473-4A48-8300-54C6A96007FA}" dt="2025-05-14T02:26:10.415" v="3687" actId="2890"/>
        <pc:sldMkLst>
          <pc:docMk/>
          <pc:sldMk cId="4290460799" sldId="401"/>
        </pc:sldMkLst>
      </pc:sldChg>
      <pc:sldChg chg="addSp delSp add del mod modTransition addAnim delAnim modAnim">
        <pc:chgData name="无语 小" userId="47646e0a4758ea27" providerId="LiveId" clId="{87E8A679-D473-4A48-8300-54C6A96007FA}" dt="2025-05-14T02:26:10.294" v="3679" actId="2890"/>
        <pc:sldMkLst>
          <pc:docMk/>
          <pc:sldMk cId="315275336" sldId="402"/>
        </pc:sldMkLst>
      </pc:sldChg>
      <pc:sldChg chg="addSp modSp new mod ord modShow">
        <pc:chgData name="无语 小" userId="47646e0a4758ea27" providerId="LiveId" clId="{87E8A679-D473-4A48-8300-54C6A96007FA}" dt="2025-05-19T05:47:22.853" v="14904" actId="729"/>
        <pc:sldMkLst>
          <pc:docMk/>
          <pc:sldMk cId="3272550192" sldId="402"/>
        </pc:sldMkLst>
        <pc:spChg chg="mod">
          <ac:chgData name="无语 小" userId="47646e0a4758ea27" providerId="LiveId" clId="{87E8A679-D473-4A48-8300-54C6A96007FA}" dt="2025-05-15T01:42:03.738" v="6392" actId="1035"/>
          <ac:spMkLst>
            <pc:docMk/>
            <pc:sldMk cId="3272550192" sldId="402"/>
            <ac:spMk id="3" creationId="{9704E07F-BF03-EADD-08C5-30A4BB8AA163}"/>
          </ac:spMkLst>
        </pc:spChg>
        <pc:spChg chg="mod">
          <ac:chgData name="无语 小" userId="47646e0a4758ea27" providerId="LiveId" clId="{87E8A679-D473-4A48-8300-54C6A96007FA}" dt="2025-05-15T01:25:28.449" v="5927" actId="20577"/>
          <ac:spMkLst>
            <pc:docMk/>
            <pc:sldMk cId="3272550192" sldId="402"/>
            <ac:spMk id="4" creationId="{1F9E1121-FDAD-E21E-2BF0-848C26711797}"/>
          </ac:spMkLst>
        </pc:spChg>
        <pc:spChg chg="add mod">
          <ac:chgData name="无语 小" userId="47646e0a4758ea27" providerId="LiveId" clId="{87E8A679-D473-4A48-8300-54C6A96007FA}" dt="2025-05-15T01:42:03.738" v="6392" actId="1035"/>
          <ac:spMkLst>
            <pc:docMk/>
            <pc:sldMk cId="3272550192" sldId="402"/>
            <ac:spMk id="7" creationId="{C85DA998-BA0C-FFA4-8996-228053B35969}"/>
          </ac:spMkLst>
        </pc:spChg>
        <pc:graphicFrameChg chg="add mod modGraphic">
          <ac:chgData name="无语 小" userId="47646e0a4758ea27" providerId="LiveId" clId="{87E8A679-D473-4A48-8300-54C6A96007FA}" dt="2025-05-15T01:42:03.738" v="6392" actId="1035"/>
          <ac:graphicFrameMkLst>
            <pc:docMk/>
            <pc:sldMk cId="3272550192" sldId="402"/>
            <ac:graphicFrameMk id="5" creationId="{2748B5B5-7CDD-1A03-F47F-33DC09B79392}"/>
          </ac:graphicFrameMkLst>
        </pc:graphicFrameChg>
      </pc:sldChg>
      <pc:sldChg chg="addSp delSp modSp new mod addAnim delAnim modAnim">
        <pc:chgData name="无语 小" userId="47646e0a4758ea27" providerId="LiveId" clId="{87E8A679-D473-4A48-8300-54C6A96007FA}" dt="2025-05-19T05:49:36.646" v="14915"/>
        <pc:sldMkLst>
          <pc:docMk/>
          <pc:sldMk cId="2310369237" sldId="403"/>
        </pc:sldMkLst>
        <pc:spChg chg="mod">
          <ac:chgData name="无语 小" userId="47646e0a4758ea27" providerId="LiveId" clId="{87E8A679-D473-4A48-8300-54C6A96007FA}" dt="2025-05-19T05:47:06.675" v="14900" actId="14100"/>
          <ac:spMkLst>
            <pc:docMk/>
            <pc:sldMk cId="2310369237" sldId="403"/>
            <ac:spMk id="3" creationId="{55E76E7E-0FB2-7BC4-3C65-632586654BAD}"/>
          </ac:spMkLst>
        </pc:spChg>
        <pc:spChg chg="mod">
          <ac:chgData name="无语 小" userId="47646e0a4758ea27" providerId="LiveId" clId="{87E8A679-D473-4A48-8300-54C6A96007FA}" dt="2025-05-15T01:32:59.666" v="6164" actId="20577"/>
          <ac:spMkLst>
            <pc:docMk/>
            <pc:sldMk cId="2310369237" sldId="403"/>
            <ac:spMk id="4" creationId="{6579C67B-6334-7162-A8B6-867525F17467}"/>
          </ac:spMkLst>
        </pc:spChg>
        <pc:spChg chg="add mod">
          <ac:chgData name="无语 小" userId="47646e0a4758ea27" providerId="LiveId" clId="{87E8A679-D473-4A48-8300-54C6A96007FA}" dt="2025-05-19T05:47:11.323" v="14901" actId="1076"/>
          <ac:spMkLst>
            <pc:docMk/>
            <pc:sldMk cId="2310369237" sldId="403"/>
            <ac:spMk id="5" creationId="{F28D7F49-2788-3969-CC8D-5E3A83F1F9FF}"/>
          </ac:spMkLst>
        </pc:spChg>
        <pc:spChg chg="add del mod">
          <ac:chgData name="无语 小" userId="47646e0a4758ea27" providerId="LiveId" clId="{87E8A679-D473-4A48-8300-54C6A96007FA}" dt="2025-05-19T05:38:37.689" v="14310" actId="478"/>
          <ac:spMkLst>
            <pc:docMk/>
            <pc:sldMk cId="2310369237" sldId="403"/>
            <ac:spMk id="7" creationId="{9680BEAF-82CD-23BB-A1A5-B4FB807B74CD}"/>
          </ac:spMkLst>
        </pc:spChg>
        <pc:spChg chg="add mod">
          <ac:chgData name="无语 小" userId="47646e0a4758ea27" providerId="LiveId" clId="{87E8A679-D473-4A48-8300-54C6A96007FA}" dt="2025-05-19T05:36:19.147" v="14289" actId="208"/>
          <ac:spMkLst>
            <pc:docMk/>
            <pc:sldMk cId="2310369237" sldId="403"/>
            <ac:spMk id="9" creationId="{2DE18026-13CE-C497-0511-A78AA2367AA6}"/>
          </ac:spMkLst>
        </pc:spChg>
        <pc:spChg chg="add mod">
          <ac:chgData name="无语 小" userId="47646e0a4758ea27" providerId="LiveId" clId="{87E8A679-D473-4A48-8300-54C6A96007FA}" dt="2025-05-19T05:36:19.147" v="14289" actId="208"/>
          <ac:spMkLst>
            <pc:docMk/>
            <pc:sldMk cId="2310369237" sldId="403"/>
            <ac:spMk id="10" creationId="{8D1CB32D-5466-93C5-98A0-805C74BCF745}"/>
          </ac:spMkLst>
        </pc:spChg>
        <pc:spChg chg="add del mod">
          <ac:chgData name="无语 小" userId="47646e0a4758ea27" providerId="LiveId" clId="{87E8A679-D473-4A48-8300-54C6A96007FA}" dt="2025-05-19T05:36:52.492" v="14296" actId="478"/>
          <ac:spMkLst>
            <pc:docMk/>
            <pc:sldMk cId="2310369237" sldId="403"/>
            <ac:spMk id="11" creationId="{1277EA56-1EA9-6016-A14C-0E022CDED5D8}"/>
          </ac:spMkLst>
        </pc:spChg>
        <pc:spChg chg="add mod">
          <ac:chgData name="无语 小" userId="47646e0a4758ea27" providerId="LiveId" clId="{87E8A679-D473-4A48-8300-54C6A96007FA}" dt="2025-05-19T05:48:53.828" v="14910" actId="164"/>
          <ac:spMkLst>
            <pc:docMk/>
            <pc:sldMk cId="2310369237" sldId="403"/>
            <ac:spMk id="12" creationId="{9E133BFE-2B93-582B-D527-9A06258A12D8}"/>
          </ac:spMkLst>
        </pc:spChg>
        <pc:spChg chg="add mod">
          <ac:chgData name="无语 小" userId="47646e0a4758ea27" providerId="LiveId" clId="{87E8A679-D473-4A48-8300-54C6A96007FA}" dt="2025-05-19T05:48:53.828" v="14910" actId="164"/>
          <ac:spMkLst>
            <pc:docMk/>
            <pc:sldMk cId="2310369237" sldId="403"/>
            <ac:spMk id="13" creationId="{8CF6F55D-2D52-97A2-7FCA-7A9C55AEFADF}"/>
          </ac:spMkLst>
        </pc:spChg>
        <pc:spChg chg="add mod">
          <ac:chgData name="无语 小" userId="47646e0a4758ea27" providerId="LiveId" clId="{87E8A679-D473-4A48-8300-54C6A96007FA}" dt="2025-05-19T05:43:43.667" v="14752" actId="164"/>
          <ac:spMkLst>
            <pc:docMk/>
            <pc:sldMk cId="2310369237" sldId="403"/>
            <ac:spMk id="14" creationId="{8CA4B181-C36E-8E56-6D05-ABA5D1A90C9F}"/>
          </ac:spMkLst>
        </pc:spChg>
        <pc:spChg chg="add mod">
          <ac:chgData name="无语 小" userId="47646e0a4758ea27" providerId="LiveId" clId="{87E8A679-D473-4A48-8300-54C6A96007FA}" dt="2025-05-19T05:43:43.667" v="14752" actId="164"/>
          <ac:spMkLst>
            <pc:docMk/>
            <pc:sldMk cId="2310369237" sldId="403"/>
            <ac:spMk id="15" creationId="{3C56B2B1-FB13-12B0-14DF-51389A3F6BA9}"/>
          </ac:spMkLst>
        </pc:spChg>
        <pc:spChg chg="add del mod">
          <ac:chgData name="无语 小" userId="47646e0a4758ea27" providerId="LiveId" clId="{87E8A679-D473-4A48-8300-54C6A96007FA}" dt="2025-05-19T05:43:43.667" v="14752" actId="164"/>
          <ac:spMkLst>
            <pc:docMk/>
            <pc:sldMk cId="2310369237" sldId="403"/>
            <ac:spMk id="16" creationId="{7B5E5822-2867-BC30-A753-81125D83227E}"/>
          </ac:spMkLst>
        </pc:spChg>
        <pc:spChg chg="add mod">
          <ac:chgData name="无语 小" userId="47646e0a4758ea27" providerId="LiveId" clId="{87E8A679-D473-4A48-8300-54C6A96007FA}" dt="2025-05-19T05:43:43.667" v="14752" actId="164"/>
          <ac:spMkLst>
            <pc:docMk/>
            <pc:sldMk cId="2310369237" sldId="403"/>
            <ac:spMk id="17" creationId="{8144ED8E-D930-F292-E008-B75207A6A755}"/>
          </ac:spMkLst>
        </pc:spChg>
        <pc:spChg chg="add mod">
          <ac:chgData name="无语 小" userId="47646e0a4758ea27" providerId="LiveId" clId="{87E8A679-D473-4A48-8300-54C6A96007FA}" dt="2025-05-19T05:43:43.667" v="14752" actId="164"/>
          <ac:spMkLst>
            <pc:docMk/>
            <pc:sldMk cId="2310369237" sldId="403"/>
            <ac:spMk id="18" creationId="{48933A8E-E51A-139F-31B4-DAAE31533B77}"/>
          </ac:spMkLst>
        </pc:spChg>
        <pc:grpChg chg="add mod">
          <ac:chgData name="无语 小" userId="47646e0a4758ea27" providerId="LiveId" clId="{87E8A679-D473-4A48-8300-54C6A96007FA}" dt="2025-05-19T05:43:43.667" v="14752" actId="164"/>
          <ac:grpSpMkLst>
            <pc:docMk/>
            <pc:sldMk cId="2310369237" sldId="403"/>
            <ac:grpSpMk id="19" creationId="{92568260-022F-9CD5-A6C1-4ECB7308E4D4}"/>
          </ac:grpSpMkLst>
        </pc:grpChg>
        <pc:grpChg chg="add mod">
          <ac:chgData name="无语 小" userId="47646e0a4758ea27" providerId="LiveId" clId="{87E8A679-D473-4A48-8300-54C6A96007FA}" dt="2025-05-19T05:48:53.828" v="14910" actId="164"/>
          <ac:grpSpMkLst>
            <pc:docMk/>
            <pc:sldMk cId="2310369237" sldId="403"/>
            <ac:grpSpMk id="20" creationId="{76AC2A8F-AA26-E3D7-A8AF-5289CCCC9545}"/>
          </ac:grpSpMkLst>
        </pc:grpChg>
        <pc:picChg chg="add mod ord">
          <ac:chgData name="无语 小" userId="47646e0a4758ea27" providerId="LiveId" clId="{87E8A679-D473-4A48-8300-54C6A96007FA}" dt="2025-05-15T01:43:18.017" v="6409" actId="167"/>
          <ac:picMkLst>
            <pc:docMk/>
            <pc:sldMk cId="2310369237" sldId="403"/>
            <ac:picMk id="6" creationId="{14CB8CF0-0432-9A4C-58B5-508FD3A1037D}"/>
          </ac:picMkLst>
        </pc:picChg>
        <pc:picChg chg="add mod ord">
          <ac:chgData name="无语 小" userId="47646e0a4758ea27" providerId="LiveId" clId="{87E8A679-D473-4A48-8300-54C6A96007FA}" dt="2025-05-15T01:43:18.017" v="6409" actId="167"/>
          <ac:picMkLst>
            <pc:docMk/>
            <pc:sldMk cId="2310369237" sldId="403"/>
            <ac:picMk id="8" creationId="{1E6B38FC-EA1E-FB3B-C783-E2195DD8BDB7}"/>
          </ac:picMkLst>
        </pc:picChg>
      </pc:sldChg>
      <pc:sldChg chg="addSp delSp add del mod modTransition addAnim delAnim modAnim">
        <pc:chgData name="无语 小" userId="47646e0a4758ea27" providerId="LiveId" clId="{87E8A679-D473-4A48-8300-54C6A96007FA}" dt="2025-05-14T02:26:10.236" v="3678" actId="2890"/>
        <pc:sldMkLst>
          <pc:docMk/>
          <pc:sldMk cId="3016360553" sldId="403"/>
        </pc:sldMkLst>
      </pc:sldChg>
      <pc:sldChg chg="addSp delSp add del mod modTransition addAnim delAnim modAnim">
        <pc:chgData name="无语 小" userId="47646e0a4758ea27" providerId="LiveId" clId="{87E8A679-D473-4A48-8300-54C6A96007FA}" dt="2025-05-14T02:26:10.178" v="3677" actId="2890"/>
        <pc:sldMkLst>
          <pc:docMk/>
          <pc:sldMk cId="2757048794" sldId="404"/>
        </pc:sldMkLst>
      </pc:sldChg>
      <pc:sldChg chg="addSp delSp modSp new mod ord modClrScheme modShow chgLayout">
        <pc:chgData name="无语 小" userId="47646e0a4758ea27" providerId="LiveId" clId="{87E8A679-D473-4A48-8300-54C6A96007FA}" dt="2025-05-19T06:00:38.838" v="15063"/>
        <pc:sldMkLst>
          <pc:docMk/>
          <pc:sldMk cId="3698676955" sldId="404"/>
        </pc:sldMkLst>
        <pc:spChg chg="mod ord">
          <ac:chgData name="无语 小" userId="47646e0a4758ea27" providerId="LiveId" clId="{87E8A679-D473-4A48-8300-54C6A96007FA}" dt="2025-05-15T01:54:12.115" v="6723" actId="700"/>
          <ac:spMkLst>
            <pc:docMk/>
            <pc:sldMk cId="3698676955" sldId="404"/>
            <ac:spMk id="2" creationId="{66F97B17-5840-5364-178A-D82806273B0B}"/>
          </ac:spMkLst>
        </pc:spChg>
        <pc:spChg chg="mod ord">
          <ac:chgData name="无语 小" userId="47646e0a4758ea27" providerId="LiveId" clId="{87E8A679-D473-4A48-8300-54C6A96007FA}" dt="2025-05-18T20:42:22.435" v="11263" actId="313"/>
          <ac:spMkLst>
            <pc:docMk/>
            <pc:sldMk cId="3698676955" sldId="404"/>
            <ac:spMk id="4" creationId="{ED394EF7-21CF-DF13-F290-B418C49F1289}"/>
          </ac:spMkLst>
        </pc:spChg>
        <pc:spChg chg="add mod ord">
          <ac:chgData name="无语 小" userId="47646e0a4758ea27" providerId="LiveId" clId="{87E8A679-D473-4A48-8300-54C6A96007FA}" dt="2025-05-18T20:42:32.322" v="11264" actId="21"/>
          <ac:spMkLst>
            <pc:docMk/>
            <pc:sldMk cId="3698676955" sldId="404"/>
            <ac:spMk id="5" creationId="{335D922F-A997-6850-77DC-AF6692A305F6}"/>
          </ac:spMkLst>
        </pc:spChg>
      </pc:sldChg>
      <pc:sldChg chg="add del modTransition modAnim">
        <pc:chgData name="无语 小" userId="47646e0a4758ea27" providerId="LiveId" clId="{87E8A679-D473-4A48-8300-54C6A96007FA}" dt="2025-05-14T02:26:10.120" v="3676" actId="2890"/>
        <pc:sldMkLst>
          <pc:docMk/>
          <pc:sldMk cId="488402692" sldId="405"/>
        </pc:sldMkLst>
      </pc:sldChg>
      <pc:sldChg chg="addSp delSp modSp new mod modClrScheme modAnim chgLayout">
        <pc:chgData name="无语 小" userId="47646e0a4758ea27" providerId="LiveId" clId="{87E8A679-D473-4A48-8300-54C6A96007FA}" dt="2025-05-20T03:51:47.125" v="15351" actId="1076"/>
        <pc:sldMkLst>
          <pc:docMk/>
          <pc:sldMk cId="849879127" sldId="405"/>
        </pc:sldMkLst>
        <pc:spChg chg="mod ord">
          <ac:chgData name="无语 小" userId="47646e0a4758ea27" providerId="LiveId" clId="{87E8A679-D473-4A48-8300-54C6A96007FA}" dt="2025-05-15T01:57:17.238" v="6762" actId="700"/>
          <ac:spMkLst>
            <pc:docMk/>
            <pc:sldMk cId="849879127" sldId="405"/>
            <ac:spMk id="2" creationId="{4332F48F-4D41-60D7-BE6A-402D9F30C34E}"/>
          </ac:spMkLst>
        </pc:spChg>
        <pc:spChg chg="mod ord">
          <ac:chgData name="无语 小" userId="47646e0a4758ea27" providerId="LiveId" clId="{87E8A679-D473-4A48-8300-54C6A96007FA}" dt="2025-05-15T01:57:17.238" v="6762" actId="700"/>
          <ac:spMkLst>
            <pc:docMk/>
            <pc:sldMk cId="849879127" sldId="405"/>
            <ac:spMk id="4" creationId="{C6EAE2A2-7201-F099-654E-CA1EE248BB5A}"/>
          </ac:spMkLst>
        </pc:spChg>
        <pc:spChg chg="add del mod ord">
          <ac:chgData name="无语 小" userId="47646e0a4758ea27" providerId="LiveId" clId="{87E8A679-D473-4A48-8300-54C6A96007FA}" dt="2025-05-20T03:51:23.924" v="15350" actId="20577"/>
          <ac:spMkLst>
            <pc:docMk/>
            <pc:sldMk cId="849879127" sldId="405"/>
            <ac:spMk id="5" creationId="{6083F065-D563-FD85-A639-19B7CC6A7A3E}"/>
          </ac:spMkLst>
        </pc:spChg>
        <pc:spChg chg="add mod">
          <ac:chgData name="无语 小" userId="47646e0a4758ea27" providerId="LiveId" clId="{87E8A679-D473-4A48-8300-54C6A96007FA}" dt="2025-05-15T02:00:37.488" v="6847" actId="1076"/>
          <ac:spMkLst>
            <pc:docMk/>
            <pc:sldMk cId="849879127" sldId="405"/>
            <ac:spMk id="12" creationId="{049A1DD2-0841-BE9E-9748-1E0543FAF5C9}"/>
          </ac:spMkLst>
        </pc:spChg>
        <pc:spChg chg="add mod">
          <ac:chgData name="无语 小" userId="47646e0a4758ea27" providerId="LiveId" clId="{87E8A679-D473-4A48-8300-54C6A96007FA}" dt="2025-05-15T02:00:42.435" v="6848" actId="1076"/>
          <ac:spMkLst>
            <pc:docMk/>
            <pc:sldMk cId="849879127" sldId="405"/>
            <ac:spMk id="13" creationId="{96803833-BE89-CBD1-AA72-42613A6BE904}"/>
          </ac:spMkLst>
        </pc:spChg>
        <pc:spChg chg="add mod">
          <ac:chgData name="无语 小" userId="47646e0a4758ea27" providerId="LiveId" clId="{87E8A679-D473-4A48-8300-54C6A96007FA}" dt="2025-05-20T03:51:47.125" v="15351" actId="1076"/>
          <ac:spMkLst>
            <pc:docMk/>
            <pc:sldMk cId="849879127" sldId="405"/>
            <ac:spMk id="16" creationId="{E8C1DE7E-4F74-C5ED-B528-233754A60D03}"/>
          </ac:spMkLst>
        </pc:spChg>
        <pc:picChg chg="add mod">
          <ac:chgData name="无语 小" userId="47646e0a4758ea27" providerId="LiveId" clId="{87E8A679-D473-4A48-8300-54C6A96007FA}" dt="2025-05-15T02:00:34.526" v="6846" actId="1076"/>
          <ac:picMkLst>
            <pc:docMk/>
            <pc:sldMk cId="849879127" sldId="405"/>
            <ac:picMk id="7" creationId="{25231C8A-3C59-0B96-7B98-B1FE12F58E39}"/>
          </ac:picMkLst>
        </pc:picChg>
        <pc:picChg chg="add mod">
          <ac:chgData name="无语 小" userId="47646e0a4758ea27" providerId="LiveId" clId="{87E8A679-D473-4A48-8300-54C6A96007FA}" dt="2025-05-15T02:00:47.116" v="6849" actId="1076"/>
          <ac:picMkLst>
            <pc:docMk/>
            <pc:sldMk cId="849879127" sldId="405"/>
            <ac:picMk id="9" creationId="{E5006578-2CBC-69E2-6D03-AF78BEF667A2}"/>
          </ac:picMkLst>
        </pc:picChg>
        <pc:cxnChg chg="add del mod">
          <ac:chgData name="无语 小" userId="47646e0a4758ea27" providerId="LiveId" clId="{87E8A679-D473-4A48-8300-54C6A96007FA}" dt="2025-05-19T05:52:12.343" v="14936" actId="478"/>
          <ac:cxnSpMkLst>
            <pc:docMk/>
            <pc:sldMk cId="849879127" sldId="405"/>
            <ac:cxnSpMk id="6" creationId="{85E33E55-1A5E-995A-9E2A-D70774D86A86}"/>
          </ac:cxnSpMkLst>
        </pc:cxnChg>
        <pc:cxnChg chg="add del mod">
          <ac:chgData name="无语 小" userId="47646e0a4758ea27" providerId="LiveId" clId="{87E8A679-D473-4A48-8300-54C6A96007FA}" dt="2025-05-19T05:52:10.275" v="14935" actId="478"/>
          <ac:cxnSpMkLst>
            <pc:docMk/>
            <pc:sldMk cId="849879127" sldId="405"/>
            <ac:cxnSpMk id="10" creationId="{23C812BC-1724-4DCB-6E87-56A2EBDF2F2D}"/>
          </ac:cxnSpMkLst>
        </pc:cxnChg>
      </pc:sldChg>
      <pc:sldChg chg="add del">
        <pc:chgData name="无语 小" userId="47646e0a4758ea27" providerId="LiveId" clId="{87E8A679-D473-4A48-8300-54C6A96007FA}" dt="2025-05-14T02:26:09.881" v="3648" actId="2890"/>
        <pc:sldMkLst>
          <pc:docMk/>
          <pc:sldMk cId="241599116" sldId="406"/>
        </pc:sldMkLst>
      </pc:sldChg>
      <pc:sldChg chg="addSp delSp modSp new mod modClrScheme modAnim chgLayout">
        <pc:chgData name="无语 小" userId="47646e0a4758ea27" providerId="LiveId" clId="{87E8A679-D473-4A48-8300-54C6A96007FA}" dt="2025-05-20T05:23:30.250" v="15745" actId="5793"/>
        <pc:sldMkLst>
          <pc:docMk/>
          <pc:sldMk cId="2182863278" sldId="406"/>
        </pc:sldMkLst>
        <pc:spChg chg="add mod">
          <ac:chgData name="无语 小" userId="47646e0a4758ea27" providerId="LiveId" clId="{87E8A679-D473-4A48-8300-54C6A96007FA}" dt="2025-05-20T04:02:00.125" v="15539" actId="14100"/>
          <ac:spMkLst>
            <pc:docMk/>
            <pc:sldMk cId="2182863278" sldId="406"/>
            <ac:spMk id="2" creationId="{1AB0B2C0-16AC-C8DA-2D5F-F48F35229B06}"/>
          </ac:spMkLst>
        </pc:spChg>
        <pc:spChg chg="mod ord">
          <ac:chgData name="无语 小" userId="47646e0a4758ea27" providerId="LiveId" clId="{87E8A679-D473-4A48-8300-54C6A96007FA}" dt="2025-05-15T02:56:47.727" v="7488" actId="26606"/>
          <ac:spMkLst>
            <pc:docMk/>
            <pc:sldMk cId="2182863278" sldId="406"/>
            <ac:spMk id="3" creationId="{14A7F053-F84D-9B92-FF1B-4FDD8D28861A}"/>
          </ac:spMkLst>
        </pc:spChg>
        <pc:spChg chg="add mod">
          <ac:chgData name="无语 小" userId="47646e0a4758ea27" providerId="LiveId" clId="{87E8A679-D473-4A48-8300-54C6A96007FA}" dt="2025-05-20T04:01:46.655" v="15533" actId="14100"/>
          <ac:spMkLst>
            <pc:docMk/>
            <pc:sldMk cId="2182863278" sldId="406"/>
            <ac:spMk id="4" creationId="{7DC930AE-345A-7429-A035-D603B1FC50C0}"/>
          </ac:spMkLst>
        </pc:spChg>
        <pc:spChg chg="add mod ord">
          <ac:chgData name="无语 小" userId="47646e0a4758ea27" providerId="LiveId" clId="{87E8A679-D473-4A48-8300-54C6A96007FA}" dt="2025-05-15T02:56:47.727" v="7488" actId="26606"/>
          <ac:spMkLst>
            <pc:docMk/>
            <pc:sldMk cId="2182863278" sldId="406"/>
            <ac:spMk id="5" creationId="{44B95E9E-7327-1B05-F914-31BFD5DC2FF4}"/>
          </ac:spMkLst>
        </pc:spChg>
        <pc:spChg chg="add mod ord">
          <ac:chgData name="无语 小" userId="47646e0a4758ea27" providerId="LiveId" clId="{87E8A679-D473-4A48-8300-54C6A96007FA}" dt="2025-05-20T05:23:30.250" v="15745" actId="5793"/>
          <ac:spMkLst>
            <pc:docMk/>
            <pc:sldMk cId="2182863278" sldId="406"/>
            <ac:spMk id="6" creationId="{CEC2103F-5B03-7024-6D3F-AFDAA8E68093}"/>
          </ac:spMkLst>
        </pc:spChg>
        <pc:spChg chg="add mod">
          <ac:chgData name="无语 小" userId="47646e0a4758ea27" providerId="LiveId" clId="{87E8A679-D473-4A48-8300-54C6A96007FA}" dt="2025-05-20T04:02:18.154" v="15546" actId="14100"/>
          <ac:spMkLst>
            <pc:docMk/>
            <pc:sldMk cId="2182863278" sldId="406"/>
            <ac:spMk id="7" creationId="{CD7723DB-CE1C-1099-8216-070C57F39D3D}"/>
          </ac:spMkLst>
        </pc:spChg>
        <pc:picChg chg="add mod modCrop">
          <ac:chgData name="无语 小" userId="47646e0a4758ea27" providerId="LiveId" clId="{87E8A679-D473-4A48-8300-54C6A96007FA}" dt="2025-05-20T04:01:19.894" v="15525" actId="732"/>
          <ac:picMkLst>
            <pc:docMk/>
            <pc:sldMk cId="2182863278" sldId="406"/>
            <ac:picMk id="8" creationId="{7C921418-4318-5A8C-DAFD-8E47F59481D1}"/>
          </ac:picMkLst>
        </pc:picChg>
      </pc:sldChg>
      <pc:sldChg chg="modSp new mod">
        <pc:chgData name="无语 小" userId="47646e0a4758ea27" providerId="LiveId" clId="{87E8A679-D473-4A48-8300-54C6A96007FA}" dt="2025-05-20T05:25:54.611" v="15746" actId="20577"/>
        <pc:sldMkLst>
          <pc:docMk/>
          <pc:sldMk cId="470427800" sldId="407"/>
        </pc:sldMkLst>
        <pc:spChg chg="mod">
          <ac:chgData name="无语 小" userId="47646e0a4758ea27" providerId="LiveId" clId="{87E8A679-D473-4A48-8300-54C6A96007FA}" dt="2025-05-20T05:25:54.611" v="15746" actId="20577"/>
          <ac:spMkLst>
            <pc:docMk/>
            <pc:sldMk cId="470427800" sldId="407"/>
            <ac:spMk id="3" creationId="{BCD25B81-D243-C0D1-119C-BE1BED73C8D6}"/>
          </ac:spMkLst>
        </pc:spChg>
        <pc:spChg chg="mod">
          <ac:chgData name="无语 小" userId="47646e0a4758ea27" providerId="LiveId" clId="{87E8A679-D473-4A48-8300-54C6A96007FA}" dt="2025-05-15T02:20:43.173" v="7222" actId="20577"/>
          <ac:spMkLst>
            <pc:docMk/>
            <pc:sldMk cId="470427800" sldId="407"/>
            <ac:spMk id="4" creationId="{E1F9FB20-0B26-915B-D1F1-9376A70DD300}"/>
          </ac:spMkLst>
        </pc:spChg>
      </pc:sldChg>
      <pc:sldChg chg="add del">
        <pc:chgData name="无语 小" userId="47646e0a4758ea27" providerId="LiveId" clId="{87E8A679-D473-4A48-8300-54C6A96007FA}" dt="2025-05-14T02:26:09.867" v="3647" actId="2890"/>
        <pc:sldMkLst>
          <pc:docMk/>
          <pc:sldMk cId="2776017818" sldId="407"/>
        </pc:sldMkLst>
      </pc:sldChg>
      <pc:sldChg chg="modSp add mod">
        <pc:chgData name="无语 小" userId="47646e0a4758ea27" providerId="LiveId" clId="{87E8A679-D473-4A48-8300-54C6A96007FA}" dt="2025-05-19T05:56:22.941" v="15014" actId="20577"/>
        <pc:sldMkLst>
          <pc:docMk/>
          <pc:sldMk cId="280010911" sldId="408"/>
        </pc:sldMkLst>
        <pc:spChg chg="mod">
          <ac:chgData name="无语 小" userId="47646e0a4758ea27" providerId="LiveId" clId="{87E8A679-D473-4A48-8300-54C6A96007FA}" dt="2025-05-19T05:56:22.941" v="15014" actId="20577"/>
          <ac:spMkLst>
            <pc:docMk/>
            <pc:sldMk cId="280010911" sldId="408"/>
            <ac:spMk id="3" creationId="{F92123DC-94E6-7B4C-67AB-B523A81B8AAB}"/>
          </ac:spMkLst>
        </pc:spChg>
      </pc:sldChg>
      <pc:sldChg chg="add del">
        <pc:chgData name="无语 小" userId="47646e0a4758ea27" providerId="LiveId" clId="{87E8A679-D473-4A48-8300-54C6A96007FA}" dt="2025-05-14T02:26:09.851" v="3646" actId="2890"/>
        <pc:sldMkLst>
          <pc:docMk/>
          <pc:sldMk cId="297630412" sldId="408"/>
        </pc:sldMkLst>
      </pc:sldChg>
      <pc:sldChg chg="add del">
        <pc:chgData name="无语 小" userId="47646e0a4758ea27" providerId="LiveId" clId="{87E8A679-D473-4A48-8300-54C6A96007FA}" dt="2025-05-14T02:26:09.836" v="3645" actId="2890"/>
        <pc:sldMkLst>
          <pc:docMk/>
          <pc:sldMk cId="1976916228" sldId="409"/>
        </pc:sldMkLst>
      </pc:sldChg>
      <pc:sldChg chg="modSp new del mod modClrScheme chgLayout">
        <pc:chgData name="无语 小" userId="47646e0a4758ea27" providerId="LiveId" clId="{87E8A679-D473-4A48-8300-54C6A96007FA}" dt="2025-05-15T03:20:42.505" v="7779" actId="47"/>
        <pc:sldMkLst>
          <pc:docMk/>
          <pc:sldMk cId="3501568331" sldId="409"/>
        </pc:sldMkLst>
      </pc:sldChg>
      <pc:sldChg chg="add del">
        <pc:chgData name="无语 小" userId="47646e0a4758ea27" providerId="LiveId" clId="{87E8A679-D473-4A48-8300-54C6A96007FA}" dt="2025-05-14T02:26:09.820" v="3644" actId="2890"/>
        <pc:sldMkLst>
          <pc:docMk/>
          <pc:sldMk cId="96234234" sldId="410"/>
        </pc:sldMkLst>
      </pc:sldChg>
      <pc:sldChg chg="addSp delSp modSp new mod ord modClrScheme chgLayout">
        <pc:chgData name="无语 小" userId="47646e0a4758ea27" providerId="LiveId" clId="{87E8A679-D473-4A48-8300-54C6A96007FA}" dt="2025-05-20T04:10:38.943" v="15659" actId="20577"/>
        <pc:sldMkLst>
          <pc:docMk/>
          <pc:sldMk cId="168337259" sldId="410"/>
        </pc:sldMkLst>
        <pc:spChg chg="mod ord">
          <ac:chgData name="无语 小" userId="47646e0a4758ea27" providerId="LiveId" clId="{87E8A679-D473-4A48-8300-54C6A96007FA}" dt="2025-05-19T05:56:56.222" v="15016" actId="700"/>
          <ac:spMkLst>
            <pc:docMk/>
            <pc:sldMk cId="168337259" sldId="410"/>
            <ac:spMk id="2" creationId="{C107119C-EF2C-032D-8A6C-D2E3F5923B50}"/>
          </ac:spMkLst>
        </pc:spChg>
        <pc:spChg chg="mod ord">
          <ac:chgData name="无语 小" userId="47646e0a4758ea27" providerId="LiveId" clId="{87E8A679-D473-4A48-8300-54C6A96007FA}" dt="2025-05-20T04:10:38.943" v="15659" actId="20577"/>
          <ac:spMkLst>
            <pc:docMk/>
            <pc:sldMk cId="168337259" sldId="410"/>
            <ac:spMk id="3" creationId="{63D90BDF-32C6-AF75-5273-1DC7D484A6F5}"/>
          </ac:spMkLst>
        </pc:spChg>
        <pc:spChg chg="mod ord">
          <ac:chgData name="无语 小" userId="47646e0a4758ea27" providerId="LiveId" clId="{87E8A679-D473-4A48-8300-54C6A96007FA}" dt="2025-05-19T05:56:56.222" v="15016" actId="700"/>
          <ac:spMkLst>
            <pc:docMk/>
            <pc:sldMk cId="168337259" sldId="410"/>
            <ac:spMk id="4" creationId="{F6A92980-94AF-3A0F-4287-D36A18F1230E}"/>
          </ac:spMkLst>
        </pc:spChg>
      </pc:sldChg>
      <pc:sldChg chg="addSp delSp modSp new mod modClrScheme chgLayout">
        <pc:chgData name="无语 小" userId="47646e0a4758ea27" providerId="LiveId" clId="{87E8A679-D473-4A48-8300-54C6A96007FA}" dt="2025-05-20T04:13:06.352" v="15661" actId="20577"/>
        <pc:sldMkLst>
          <pc:docMk/>
          <pc:sldMk cId="854216002" sldId="411"/>
        </pc:sldMkLst>
        <pc:spChg chg="mod ord">
          <ac:chgData name="无语 小" userId="47646e0a4758ea27" providerId="LiveId" clId="{87E8A679-D473-4A48-8300-54C6A96007FA}" dt="2025-05-20T04:13:06.352" v="15661" actId="20577"/>
          <ac:spMkLst>
            <pc:docMk/>
            <pc:sldMk cId="854216002" sldId="411"/>
            <ac:spMk id="2" creationId="{48E03B8A-BA77-FD5F-BB33-21DADF7AB38E}"/>
          </ac:spMkLst>
        </pc:spChg>
        <pc:spChg chg="mod ord">
          <ac:chgData name="无语 小" userId="47646e0a4758ea27" providerId="LiveId" clId="{87E8A679-D473-4A48-8300-54C6A96007FA}" dt="2025-05-15T03:23:15.211" v="7806" actId="700"/>
          <ac:spMkLst>
            <pc:docMk/>
            <pc:sldMk cId="854216002" sldId="411"/>
            <ac:spMk id="3" creationId="{E1AA156F-0F37-3F50-2D10-9E82DA6AF6D6}"/>
          </ac:spMkLst>
        </pc:spChg>
        <pc:spChg chg="add mod ord">
          <ac:chgData name="无语 小" userId="47646e0a4758ea27" providerId="LiveId" clId="{87E8A679-D473-4A48-8300-54C6A96007FA}" dt="2025-05-15T03:23:15.211" v="7806" actId="700"/>
          <ac:spMkLst>
            <pc:docMk/>
            <pc:sldMk cId="854216002" sldId="411"/>
            <ac:spMk id="5" creationId="{1216EA5C-0DC6-9EC8-B3EC-038C7158427B}"/>
          </ac:spMkLst>
        </pc:spChg>
      </pc:sldChg>
      <pc:sldChg chg="add del">
        <pc:chgData name="无语 小" userId="47646e0a4758ea27" providerId="LiveId" clId="{87E8A679-D473-4A48-8300-54C6A96007FA}" dt="2025-05-14T02:26:09.807" v="3643" actId="2890"/>
        <pc:sldMkLst>
          <pc:docMk/>
          <pc:sldMk cId="3975886926" sldId="411"/>
        </pc:sldMkLst>
      </pc:sldChg>
      <pc:sldChg chg="add del">
        <pc:chgData name="无语 小" userId="47646e0a4758ea27" providerId="LiveId" clId="{87E8A679-D473-4A48-8300-54C6A96007FA}" dt="2025-05-14T02:26:09.793" v="3642" actId="2890"/>
        <pc:sldMkLst>
          <pc:docMk/>
          <pc:sldMk cId="272661004" sldId="412"/>
        </pc:sldMkLst>
      </pc:sldChg>
      <pc:sldChg chg="addSp modSp new mod">
        <pc:chgData name="无语 小" userId="47646e0a4758ea27" providerId="LiveId" clId="{87E8A679-D473-4A48-8300-54C6A96007FA}" dt="2025-05-18T20:46:32.081" v="11279" actId="20577"/>
        <pc:sldMkLst>
          <pc:docMk/>
          <pc:sldMk cId="3342577910" sldId="412"/>
        </pc:sldMkLst>
        <pc:spChg chg="mod">
          <ac:chgData name="无语 小" userId="47646e0a4758ea27" providerId="LiveId" clId="{87E8A679-D473-4A48-8300-54C6A96007FA}" dt="2025-05-18T15:26:12.897" v="9464" actId="20577"/>
          <ac:spMkLst>
            <pc:docMk/>
            <pc:sldMk cId="3342577910" sldId="412"/>
            <ac:spMk id="2" creationId="{C3295619-8E17-823F-53AB-295214517EE8}"/>
          </ac:spMkLst>
        </pc:spChg>
        <pc:spChg chg="mod">
          <ac:chgData name="无语 小" userId="47646e0a4758ea27" providerId="LiveId" clId="{87E8A679-D473-4A48-8300-54C6A96007FA}" dt="2025-05-18T20:46:32.081" v="11279" actId="20577"/>
          <ac:spMkLst>
            <pc:docMk/>
            <pc:sldMk cId="3342577910" sldId="412"/>
            <ac:spMk id="4" creationId="{F6F0C96B-330D-C687-744F-A95CBBA5439B}"/>
          </ac:spMkLst>
        </pc:spChg>
      </pc:sldChg>
      <pc:sldChg chg="addSp delSp modSp new mod modClrScheme modAnim chgLayout">
        <pc:chgData name="无语 小" userId="47646e0a4758ea27" providerId="LiveId" clId="{87E8A679-D473-4A48-8300-54C6A96007FA}" dt="2025-05-20T04:23:16.921" v="15675" actId="1076"/>
        <pc:sldMkLst>
          <pc:docMk/>
          <pc:sldMk cId="2121872044" sldId="413"/>
        </pc:sldMkLst>
        <pc:spChg chg="mod ord">
          <ac:chgData name="无语 小" userId="47646e0a4758ea27" providerId="LiveId" clId="{87E8A679-D473-4A48-8300-54C6A96007FA}" dt="2025-05-15T03:53:37.181" v="8018" actId="700"/>
          <ac:spMkLst>
            <pc:docMk/>
            <pc:sldMk cId="2121872044" sldId="413"/>
            <ac:spMk id="3" creationId="{09003328-2504-C11A-D56E-68DF21117F59}"/>
          </ac:spMkLst>
        </pc:spChg>
        <pc:spChg chg="add mod ord">
          <ac:chgData name="无语 小" userId="47646e0a4758ea27" providerId="LiveId" clId="{87E8A679-D473-4A48-8300-54C6A96007FA}" dt="2025-05-15T03:53:37.181" v="8018" actId="700"/>
          <ac:spMkLst>
            <pc:docMk/>
            <pc:sldMk cId="2121872044" sldId="413"/>
            <ac:spMk id="5" creationId="{E86CAC8C-7C7A-E7F4-C40A-6D6E6AB21790}"/>
          </ac:spMkLst>
        </pc:spChg>
        <pc:spChg chg="add mod ord">
          <ac:chgData name="无语 小" userId="47646e0a4758ea27" providerId="LiveId" clId="{87E8A679-D473-4A48-8300-54C6A96007FA}" dt="2025-05-20T04:22:23.236" v="15670"/>
          <ac:spMkLst>
            <pc:docMk/>
            <pc:sldMk cId="2121872044" sldId="413"/>
            <ac:spMk id="7" creationId="{1A714CBF-8F63-7504-5C99-0C8665FD9ADC}"/>
          </ac:spMkLst>
        </pc:spChg>
        <pc:spChg chg="add mod">
          <ac:chgData name="无语 小" userId="47646e0a4758ea27" providerId="LiveId" clId="{87E8A679-D473-4A48-8300-54C6A96007FA}" dt="2025-05-20T04:23:16.921" v="15675" actId="1076"/>
          <ac:spMkLst>
            <pc:docMk/>
            <pc:sldMk cId="2121872044" sldId="413"/>
            <ac:spMk id="8" creationId="{1C5C73C6-25D0-CB4A-F5FB-D64B154A8209}"/>
          </ac:spMkLst>
        </pc:spChg>
      </pc:sldChg>
      <pc:sldChg chg="add del">
        <pc:chgData name="无语 小" userId="47646e0a4758ea27" providerId="LiveId" clId="{87E8A679-D473-4A48-8300-54C6A96007FA}" dt="2025-05-14T02:26:09.778" v="3641" actId="2890"/>
        <pc:sldMkLst>
          <pc:docMk/>
          <pc:sldMk cId="3657707856" sldId="413"/>
        </pc:sldMkLst>
      </pc:sldChg>
      <pc:sldChg chg="addSp delSp modSp new mod modClrScheme chgLayout">
        <pc:chgData name="无语 小" userId="47646e0a4758ea27" providerId="LiveId" clId="{87E8A679-D473-4A48-8300-54C6A96007FA}" dt="2025-05-19T05:58:50.992" v="15020" actId="1076"/>
        <pc:sldMkLst>
          <pc:docMk/>
          <pc:sldMk cId="3876980628" sldId="414"/>
        </pc:sldMkLst>
        <pc:spChg chg="mod ord">
          <ac:chgData name="无语 小" userId="47646e0a4758ea27" providerId="LiveId" clId="{87E8A679-D473-4A48-8300-54C6A96007FA}" dt="2025-05-18T15:27:40.942" v="9582" actId="20577"/>
          <ac:spMkLst>
            <pc:docMk/>
            <pc:sldMk cId="3876980628" sldId="414"/>
            <ac:spMk id="2" creationId="{A2032F2E-469C-2967-3282-4FA8FC9DEA09}"/>
          </ac:spMkLst>
        </pc:spChg>
        <pc:spChg chg="mod ord">
          <ac:chgData name="无语 小" userId="47646e0a4758ea27" providerId="LiveId" clId="{87E8A679-D473-4A48-8300-54C6A96007FA}" dt="2025-05-15T04:23:14.037" v="8413" actId="700"/>
          <ac:spMkLst>
            <pc:docMk/>
            <pc:sldMk cId="3876980628" sldId="414"/>
            <ac:spMk id="3" creationId="{0492CC8D-5CA0-F578-8C21-B778721B0FAD}"/>
          </ac:spMkLst>
        </pc:spChg>
        <pc:spChg chg="mod ord">
          <ac:chgData name="无语 小" userId="47646e0a4758ea27" providerId="LiveId" clId="{87E8A679-D473-4A48-8300-54C6A96007FA}" dt="2025-05-15T04:23:14.037" v="8413" actId="700"/>
          <ac:spMkLst>
            <pc:docMk/>
            <pc:sldMk cId="3876980628" sldId="414"/>
            <ac:spMk id="4" creationId="{36FA6539-C19B-2029-42D0-E74AD55B4723}"/>
          </ac:spMkLst>
        </pc:spChg>
        <pc:graphicFrameChg chg="add mod ord modGraphic">
          <ac:chgData name="无语 小" userId="47646e0a4758ea27" providerId="LiveId" clId="{87E8A679-D473-4A48-8300-54C6A96007FA}" dt="2025-05-19T05:58:50.992" v="15020" actId="1076"/>
          <ac:graphicFrameMkLst>
            <pc:docMk/>
            <pc:sldMk cId="3876980628" sldId="414"/>
            <ac:graphicFrameMk id="10" creationId="{62592A07-F423-94DB-A1DE-4B5F1FCC7AE3}"/>
          </ac:graphicFrameMkLst>
        </pc:graphicFrameChg>
      </pc:sldChg>
      <pc:sldChg chg="addSp modSp new mod ord">
        <pc:chgData name="无语 小" userId="47646e0a4758ea27" providerId="LiveId" clId="{87E8A679-D473-4A48-8300-54C6A96007FA}" dt="2025-05-18T20:48:32.663" v="11294"/>
        <pc:sldMkLst>
          <pc:docMk/>
          <pc:sldMk cId="1756769319" sldId="415"/>
        </pc:sldMkLst>
        <pc:spChg chg="mod">
          <ac:chgData name="无语 小" userId="47646e0a4758ea27" providerId="LiveId" clId="{87E8A679-D473-4A48-8300-54C6A96007FA}" dt="2025-05-15T04:34:21.398" v="8600" actId="14100"/>
          <ac:spMkLst>
            <pc:docMk/>
            <pc:sldMk cId="1756769319" sldId="415"/>
            <ac:spMk id="3" creationId="{C10C1C96-DBEB-CF07-F8B2-D9CF95CDC95C}"/>
          </ac:spMkLst>
        </pc:spChg>
        <pc:spChg chg="mod">
          <ac:chgData name="无语 小" userId="47646e0a4758ea27" providerId="LiveId" clId="{87E8A679-D473-4A48-8300-54C6A96007FA}" dt="2025-05-15T04:29:33.570" v="8545"/>
          <ac:spMkLst>
            <pc:docMk/>
            <pc:sldMk cId="1756769319" sldId="415"/>
            <ac:spMk id="4" creationId="{34F9AC0D-DB38-2CAC-4FE8-27AA12BF8D46}"/>
          </ac:spMkLst>
        </pc:spChg>
        <pc:spChg chg="add mod">
          <ac:chgData name="无语 小" userId="47646e0a4758ea27" providerId="LiveId" clId="{87E8A679-D473-4A48-8300-54C6A96007FA}" dt="2025-05-15T04:33:18.727" v="8591" actId="1076"/>
          <ac:spMkLst>
            <pc:docMk/>
            <pc:sldMk cId="1756769319" sldId="415"/>
            <ac:spMk id="5" creationId="{5FBE8633-3798-E2B0-8F70-91F9F9B0CC21}"/>
          </ac:spMkLst>
        </pc:spChg>
        <pc:spChg chg="add mod">
          <ac:chgData name="无语 小" userId="47646e0a4758ea27" providerId="LiveId" clId="{87E8A679-D473-4A48-8300-54C6A96007FA}" dt="2025-05-15T04:34:14.977" v="8599" actId="14100"/>
          <ac:spMkLst>
            <pc:docMk/>
            <pc:sldMk cId="1756769319" sldId="415"/>
            <ac:spMk id="6" creationId="{891A9F6F-51FA-BBBA-823F-899879DE2C25}"/>
          </ac:spMkLst>
        </pc:spChg>
        <pc:spChg chg="add mod">
          <ac:chgData name="无语 小" userId="47646e0a4758ea27" providerId="LiveId" clId="{87E8A679-D473-4A48-8300-54C6A96007FA}" dt="2025-05-15T04:35:31.903" v="8632" actId="1076"/>
          <ac:spMkLst>
            <pc:docMk/>
            <pc:sldMk cId="1756769319" sldId="415"/>
            <ac:spMk id="7" creationId="{52F3E19A-57AF-5732-229C-FECA3CA0828C}"/>
          </ac:spMkLst>
        </pc:spChg>
      </pc:sldChg>
      <pc:sldChg chg="addSp delSp modSp new mod modClrScheme chgLayout modNotesTx">
        <pc:chgData name="无语 小" userId="47646e0a4758ea27" providerId="LiveId" clId="{87E8A679-D473-4A48-8300-54C6A96007FA}" dt="2025-05-20T05:32:00.260" v="15749" actId="20577"/>
        <pc:sldMkLst>
          <pc:docMk/>
          <pc:sldMk cId="3395638924" sldId="416"/>
        </pc:sldMkLst>
        <pc:spChg chg="mod ord">
          <ac:chgData name="无语 小" userId="47646e0a4758ea27" providerId="LiveId" clId="{87E8A679-D473-4A48-8300-54C6A96007FA}" dt="2025-05-15T04:41:06.525" v="8655" actId="700"/>
          <ac:spMkLst>
            <pc:docMk/>
            <pc:sldMk cId="3395638924" sldId="416"/>
            <ac:spMk id="2" creationId="{716BF4EA-F159-6FE1-8DCD-5F14C3662A83}"/>
          </ac:spMkLst>
        </pc:spChg>
        <pc:spChg chg="mod ord">
          <ac:chgData name="无语 小" userId="47646e0a4758ea27" providerId="LiveId" clId="{87E8A679-D473-4A48-8300-54C6A96007FA}" dt="2025-05-15T04:41:52.331" v="8668" actId="20577"/>
          <ac:spMkLst>
            <pc:docMk/>
            <pc:sldMk cId="3395638924" sldId="416"/>
            <ac:spMk id="4" creationId="{A5162F59-72B0-4B6A-73C5-75304CCADF86}"/>
          </ac:spMkLst>
        </pc:spChg>
        <pc:spChg chg="add mod ord">
          <ac:chgData name="无语 小" userId="47646e0a4758ea27" providerId="LiveId" clId="{87E8A679-D473-4A48-8300-54C6A96007FA}" dt="2025-05-20T05:32:00.260" v="15749" actId="20577"/>
          <ac:spMkLst>
            <pc:docMk/>
            <pc:sldMk cId="3395638924" sldId="416"/>
            <ac:spMk id="6" creationId="{03016BEB-9F0D-FB21-7330-4DF9231346B5}"/>
          </ac:spMkLst>
        </pc:spChg>
      </pc:sldChg>
      <pc:sldChg chg="modSp add del mod">
        <pc:chgData name="无语 小" userId="47646e0a4758ea27" providerId="LiveId" clId="{87E8A679-D473-4A48-8300-54C6A96007FA}" dt="2025-05-15T04:46:30.378" v="8700" actId="47"/>
        <pc:sldMkLst>
          <pc:docMk/>
          <pc:sldMk cId="2248104967" sldId="417"/>
        </pc:sldMkLst>
      </pc:sldChg>
      <pc:sldChg chg="modSp add del mod modAnim">
        <pc:chgData name="无语 小" userId="47646e0a4758ea27" providerId="LiveId" clId="{87E8A679-D473-4A48-8300-54C6A96007FA}" dt="2025-05-18T20:15:18.726" v="10561" actId="47"/>
        <pc:sldMkLst>
          <pc:docMk/>
          <pc:sldMk cId="4155309237" sldId="417"/>
        </pc:sldMkLst>
      </pc:sldChg>
      <pc:sldChg chg="modSp add del mod ord modAnim">
        <pc:chgData name="无语 小" userId="47646e0a4758ea27" providerId="LiveId" clId="{87E8A679-D473-4A48-8300-54C6A96007FA}" dt="2025-05-18T20:20:52.155" v="10562" actId="47"/>
        <pc:sldMkLst>
          <pc:docMk/>
          <pc:sldMk cId="3955766307" sldId="418"/>
        </pc:sldMkLst>
      </pc:sldChg>
      <pc:sldChg chg="modSp add del mod modAnim">
        <pc:chgData name="无语 小" userId="47646e0a4758ea27" providerId="LiveId" clId="{87E8A679-D473-4A48-8300-54C6A96007FA}" dt="2025-05-18T20:23:56.741" v="10671" actId="47"/>
        <pc:sldMkLst>
          <pc:docMk/>
          <pc:sldMk cId="4062830350" sldId="419"/>
        </pc:sldMkLst>
      </pc:sldChg>
      <pc:sldChg chg="addSp delSp modSp new mod modClrScheme chgLayout modNotesTx">
        <pc:chgData name="无语 小" userId="47646e0a4758ea27" providerId="LiveId" clId="{87E8A679-D473-4A48-8300-54C6A96007FA}" dt="2025-05-19T04:24:29.725" v="12024" actId="20577"/>
        <pc:sldMkLst>
          <pc:docMk/>
          <pc:sldMk cId="128829456" sldId="420"/>
        </pc:sldMkLst>
        <pc:spChg chg="mod ord">
          <ac:chgData name="无语 小" userId="47646e0a4758ea27" providerId="LiveId" clId="{87E8A679-D473-4A48-8300-54C6A96007FA}" dt="2025-05-19T04:06:12.893" v="11395" actId="26606"/>
          <ac:spMkLst>
            <pc:docMk/>
            <pc:sldMk cId="128829456" sldId="420"/>
            <ac:spMk id="3" creationId="{70741755-E6CD-3033-255E-4FCFB3CA9792}"/>
          </ac:spMkLst>
        </pc:spChg>
        <pc:spChg chg="add mod ord">
          <ac:chgData name="无语 小" userId="47646e0a4758ea27" providerId="LiveId" clId="{87E8A679-D473-4A48-8300-54C6A96007FA}" dt="2025-05-19T04:06:12.893" v="11395" actId="26606"/>
          <ac:spMkLst>
            <pc:docMk/>
            <pc:sldMk cId="128829456" sldId="420"/>
            <ac:spMk id="5" creationId="{7F6C72C7-8C1B-123A-3A64-5603E82160FC}"/>
          </ac:spMkLst>
        </pc:spChg>
        <pc:spChg chg="add mod ord">
          <ac:chgData name="无语 小" userId="47646e0a4758ea27" providerId="LiveId" clId="{87E8A679-D473-4A48-8300-54C6A96007FA}" dt="2025-05-19T04:24:29.725" v="12024" actId="20577"/>
          <ac:spMkLst>
            <pc:docMk/>
            <pc:sldMk cId="128829456" sldId="420"/>
            <ac:spMk id="6" creationId="{324F2F2F-B0B6-73D2-AC6D-C92018667670}"/>
          </ac:spMkLst>
        </pc:spChg>
        <pc:graphicFrameChg chg="add del mod modGraphic">
          <ac:chgData name="无语 小" userId="47646e0a4758ea27" providerId="LiveId" clId="{87E8A679-D473-4A48-8300-54C6A96007FA}" dt="2025-05-19T01:58:54.327" v="11331" actId="478"/>
          <ac:graphicFrameMkLst>
            <pc:docMk/>
            <pc:sldMk cId="128829456" sldId="420"/>
            <ac:graphicFrameMk id="10" creationId="{F9DC4A57-DBEF-CB10-E624-EA73DD7066F2}"/>
          </ac:graphicFrameMkLst>
        </pc:graphicFrameChg>
        <pc:picChg chg="add del mod modCrop">
          <ac:chgData name="无语 小" userId="47646e0a4758ea27" providerId="LiveId" clId="{87E8A679-D473-4A48-8300-54C6A96007FA}" dt="2025-05-19T02:07:31.536" v="11356" actId="478"/>
          <ac:picMkLst>
            <pc:docMk/>
            <pc:sldMk cId="128829456" sldId="420"/>
            <ac:picMk id="12" creationId="{0CD7F7BA-EAB1-173B-6CEC-FB1E964A6FD8}"/>
          </ac:picMkLst>
        </pc:picChg>
        <pc:picChg chg="add mod">
          <ac:chgData name="无语 小" userId="47646e0a4758ea27" providerId="LiveId" clId="{87E8A679-D473-4A48-8300-54C6A96007FA}" dt="2025-05-19T04:02:04.886" v="11372"/>
          <ac:picMkLst>
            <pc:docMk/>
            <pc:sldMk cId="128829456" sldId="420"/>
            <ac:picMk id="17" creationId="{2BE51114-605A-3952-9049-0C827042143D}"/>
          </ac:picMkLst>
        </pc:picChg>
        <pc:picChg chg="add del mod">
          <ac:chgData name="无语 小" userId="47646e0a4758ea27" providerId="LiveId" clId="{87E8A679-D473-4A48-8300-54C6A96007FA}" dt="2025-05-19T04:04:50.526" v="11377" actId="478"/>
          <ac:picMkLst>
            <pc:docMk/>
            <pc:sldMk cId="128829456" sldId="420"/>
            <ac:picMk id="19" creationId="{C42ED95E-DAE2-F78C-7E92-E9CA809D3B83}"/>
          </ac:picMkLst>
        </pc:picChg>
        <pc:picChg chg="add del mod">
          <ac:chgData name="无语 小" userId="47646e0a4758ea27" providerId="LiveId" clId="{87E8A679-D473-4A48-8300-54C6A96007FA}" dt="2025-05-19T04:05:41.049" v="11383" actId="478"/>
          <ac:picMkLst>
            <pc:docMk/>
            <pc:sldMk cId="128829456" sldId="420"/>
            <ac:picMk id="21" creationId="{7F82AF6B-6CBB-A1F1-A086-0D99AEE0D235}"/>
          </ac:picMkLst>
        </pc:picChg>
        <pc:picChg chg="add del mod">
          <ac:chgData name="无语 小" userId="47646e0a4758ea27" providerId="LiveId" clId="{87E8A679-D473-4A48-8300-54C6A96007FA}" dt="2025-05-19T04:11:35.285" v="11402" actId="478"/>
          <ac:picMkLst>
            <pc:docMk/>
            <pc:sldMk cId="128829456" sldId="420"/>
            <ac:picMk id="23" creationId="{D08DBA23-6CB6-4D49-4E64-656744672CF3}"/>
          </ac:picMkLst>
        </pc:picChg>
        <pc:picChg chg="add mod">
          <ac:chgData name="无语 小" userId="47646e0a4758ea27" providerId="LiveId" clId="{87E8A679-D473-4A48-8300-54C6A96007FA}" dt="2025-05-19T04:11:51.409" v="11410" actId="1076"/>
          <ac:picMkLst>
            <pc:docMk/>
            <pc:sldMk cId="128829456" sldId="420"/>
            <ac:picMk id="25" creationId="{331F9ACB-A9A1-40AE-D117-350D8F779AA3}"/>
          </ac:picMkLst>
        </pc:picChg>
      </pc:sldChg>
      <pc:sldChg chg="add del">
        <pc:chgData name="无语 小" userId="47646e0a4758ea27" providerId="LiveId" clId="{87E8A679-D473-4A48-8300-54C6A96007FA}" dt="2025-05-18T19:13:48.268" v="9933"/>
        <pc:sldMkLst>
          <pc:docMk/>
          <pc:sldMk cId="925379067" sldId="420"/>
        </pc:sldMkLst>
      </pc:sldChg>
      <pc:sldChg chg="addSp delSp modSp new mod modClrScheme chgLayout modNotesTx">
        <pc:chgData name="无语 小" userId="47646e0a4758ea27" providerId="LiveId" clId="{87E8A679-D473-4A48-8300-54C6A96007FA}" dt="2025-05-19T06:01:03.040" v="15068" actId="20577"/>
        <pc:sldMkLst>
          <pc:docMk/>
          <pc:sldMk cId="2658422865" sldId="421"/>
        </pc:sldMkLst>
        <pc:spChg chg="mod ord">
          <ac:chgData name="无语 小" userId="47646e0a4758ea27" providerId="LiveId" clId="{87E8A679-D473-4A48-8300-54C6A96007FA}" dt="2025-05-19T05:31:26.853" v="14009" actId="700"/>
          <ac:spMkLst>
            <pc:docMk/>
            <pc:sldMk cId="2658422865" sldId="421"/>
            <ac:spMk id="2" creationId="{EC959FD3-E0A3-2D80-C6F4-ACD1B051D7EC}"/>
          </ac:spMkLst>
        </pc:spChg>
        <pc:spChg chg="del mod ord">
          <ac:chgData name="无语 小" userId="47646e0a4758ea27" providerId="LiveId" clId="{87E8A679-D473-4A48-8300-54C6A96007FA}" dt="2025-05-19T05:31:26.853" v="14009" actId="700"/>
          <ac:spMkLst>
            <pc:docMk/>
            <pc:sldMk cId="2658422865" sldId="421"/>
            <ac:spMk id="3" creationId="{8471BB28-8E53-F2AD-8220-89A4A16624A7}"/>
          </ac:spMkLst>
        </pc:spChg>
        <pc:spChg chg="mod ord">
          <ac:chgData name="无语 小" userId="47646e0a4758ea27" providerId="LiveId" clId="{87E8A679-D473-4A48-8300-54C6A96007FA}" dt="2025-05-19T06:01:03.040" v="15068" actId="20577"/>
          <ac:spMkLst>
            <pc:docMk/>
            <pc:sldMk cId="2658422865" sldId="421"/>
            <ac:spMk id="4" creationId="{7B4AC332-A476-D99A-F0B3-ED55C0B01275}"/>
          </ac:spMkLst>
        </pc:spChg>
        <pc:spChg chg="add mod ord">
          <ac:chgData name="无语 小" userId="47646e0a4758ea27" providerId="LiveId" clId="{87E8A679-D473-4A48-8300-54C6A96007FA}" dt="2025-05-19T05:34:44.618" v="14272" actId="113"/>
          <ac:spMkLst>
            <pc:docMk/>
            <pc:sldMk cId="2658422865" sldId="421"/>
            <ac:spMk id="5" creationId="{E2587B7A-1541-E255-BC4D-73379CB2662E}"/>
          </ac:spMkLst>
        </pc:spChg>
      </pc:sldChg>
      <pc:sldChg chg="addSp delSp modSp add mod modClrScheme delAnim chgLayout">
        <pc:chgData name="无语 小" userId="47646e0a4758ea27" providerId="LiveId" clId="{87E8A679-D473-4A48-8300-54C6A96007FA}" dt="2025-05-19T04:39:15.077" v="12544" actId="1076"/>
        <pc:sldMkLst>
          <pc:docMk/>
          <pc:sldMk cId="1243628810" sldId="422"/>
        </pc:sldMkLst>
        <pc:spChg chg="mod ord">
          <ac:chgData name="无语 小" userId="47646e0a4758ea27" providerId="LiveId" clId="{87E8A679-D473-4A48-8300-54C6A96007FA}" dt="2025-05-19T04:26:37.900" v="12029" actId="700"/>
          <ac:spMkLst>
            <pc:docMk/>
            <pc:sldMk cId="1243628810" sldId="422"/>
            <ac:spMk id="2" creationId="{542630F8-CE76-8B9B-C8B1-514B01C5A0D1}"/>
          </ac:spMkLst>
        </pc:spChg>
        <pc:spChg chg="add del mod ord">
          <ac:chgData name="无语 小" userId="47646e0a4758ea27" providerId="LiveId" clId="{87E8A679-D473-4A48-8300-54C6A96007FA}" dt="2025-05-19T04:38:24.563" v="12532" actId="478"/>
          <ac:spMkLst>
            <pc:docMk/>
            <pc:sldMk cId="1243628810" sldId="422"/>
            <ac:spMk id="3" creationId="{20D2927F-BE39-2718-5C31-77BC5F45F9F2}"/>
          </ac:spMkLst>
        </pc:spChg>
        <pc:spChg chg="mod ord">
          <ac:chgData name="无语 小" userId="47646e0a4758ea27" providerId="LiveId" clId="{87E8A679-D473-4A48-8300-54C6A96007FA}" dt="2025-05-19T04:26:37.900" v="12029" actId="700"/>
          <ac:spMkLst>
            <pc:docMk/>
            <pc:sldMk cId="1243628810" sldId="422"/>
            <ac:spMk id="4" creationId="{4D31893C-F353-1A1B-732D-06021013B103}"/>
          </ac:spMkLst>
        </pc:spChg>
        <pc:spChg chg="add del mod">
          <ac:chgData name="无语 小" userId="47646e0a4758ea27" providerId="LiveId" clId="{87E8A679-D473-4A48-8300-54C6A96007FA}" dt="2025-05-19T04:38:26.330" v="12533" actId="478"/>
          <ac:spMkLst>
            <pc:docMk/>
            <pc:sldMk cId="1243628810" sldId="422"/>
            <ac:spMk id="11" creationId="{3F9593A8-1965-5E5B-8C2C-4287854FA74F}"/>
          </ac:spMkLst>
        </pc:spChg>
        <pc:grpChg chg="del">
          <ac:chgData name="无语 小" userId="47646e0a4758ea27" providerId="LiveId" clId="{87E8A679-D473-4A48-8300-54C6A96007FA}" dt="2025-05-19T04:26:31.412" v="12028" actId="478"/>
          <ac:grpSpMkLst>
            <pc:docMk/>
            <pc:sldMk cId="1243628810" sldId="422"/>
            <ac:grpSpMk id="35" creationId="{AAFFA63D-62E6-4A03-4B5D-835004B47824}"/>
          </ac:grpSpMkLst>
        </pc:grpChg>
        <pc:grpChg chg="del">
          <ac:chgData name="无语 小" userId="47646e0a4758ea27" providerId="LiveId" clId="{87E8A679-D473-4A48-8300-54C6A96007FA}" dt="2025-05-19T04:26:31.412" v="12028" actId="478"/>
          <ac:grpSpMkLst>
            <pc:docMk/>
            <pc:sldMk cId="1243628810" sldId="422"/>
            <ac:grpSpMk id="36" creationId="{C84A8900-A204-2EB7-65CE-280072592790}"/>
          </ac:grpSpMkLst>
        </pc:grpChg>
        <pc:grpChg chg="del">
          <ac:chgData name="无语 小" userId="47646e0a4758ea27" providerId="LiveId" clId="{87E8A679-D473-4A48-8300-54C6A96007FA}" dt="2025-05-19T04:26:31.412" v="12028" actId="478"/>
          <ac:grpSpMkLst>
            <pc:docMk/>
            <pc:sldMk cId="1243628810" sldId="422"/>
            <ac:grpSpMk id="37" creationId="{5393C25F-D9EE-489C-A533-F3F48D4F0856}"/>
          </ac:grpSpMkLst>
        </pc:grpChg>
        <pc:graphicFrameChg chg="del">
          <ac:chgData name="无语 小" userId="47646e0a4758ea27" providerId="LiveId" clId="{87E8A679-D473-4A48-8300-54C6A96007FA}" dt="2025-05-19T04:26:28.627" v="12027" actId="478"/>
          <ac:graphicFrameMkLst>
            <pc:docMk/>
            <pc:sldMk cId="1243628810" sldId="422"/>
            <ac:graphicFrameMk id="5" creationId="{5A46A36B-6A6E-2FCE-41DD-7AB30ED1F29A}"/>
          </ac:graphicFrameMkLst>
        </pc:graphicFrameChg>
        <pc:graphicFrameChg chg="add mod modGraphic">
          <ac:chgData name="无语 小" userId="47646e0a4758ea27" providerId="LiveId" clId="{87E8A679-D473-4A48-8300-54C6A96007FA}" dt="2025-05-19T04:39:15.077" v="12544" actId="1076"/>
          <ac:graphicFrameMkLst>
            <pc:docMk/>
            <pc:sldMk cId="1243628810" sldId="422"/>
            <ac:graphicFrameMk id="9" creationId="{FAA4E05B-D629-85A6-48CA-4DFDAFE6CEB8}"/>
          </ac:graphicFrameMkLst>
        </pc:graphicFrameChg>
        <pc:cxnChg chg="mod">
          <ac:chgData name="无语 小" userId="47646e0a4758ea27" providerId="LiveId" clId="{87E8A679-D473-4A48-8300-54C6A96007FA}" dt="2025-05-19T04:26:31.412" v="12028" actId="478"/>
          <ac:cxnSpMkLst>
            <pc:docMk/>
            <pc:sldMk cId="1243628810" sldId="422"/>
            <ac:cxnSpMk id="15" creationId="{84D4F038-30B9-0BB1-0321-8B4BF0717E77}"/>
          </ac:cxnSpMkLst>
        </pc:cxnChg>
        <pc:cxnChg chg="mod">
          <ac:chgData name="无语 小" userId="47646e0a4758ea27" providerId="LiveId" clId="{87E8A679-D473-4A48-8300-54C6A96007FA}" dt="2025-05-19T04:26:31.412" v="12028" actId="478"/>
          <ac:cxnSpMkLst>
            <pc:docMk/>
            <pc:sldMk cId="1243628810" sldId="422"/>
            <ac:cxnSpMk id="19" creationId="{826D36A1-277E-403C-EC3A-D2B261561A80}"/>
          </ac:cxnSpMkLst>
        </pc:cxnChg>
        <pc:cxnChg chg="mod">
          <ac:chgData name="无语 小" userId="47646e0a4758ea27" providerId="LiveId" clId="{87E8A679-D473-4A48-8300-54C6A96007FA}" dt="2025-05-19T04:26:31.412" v="12028" actId="478"/>
          <ac:cxnSpMkLst>
            <pc:docMk/>
            <pc:sldMk cId="1243628810" sldId="422"/>
            <ac:cxnSpMk id="23" creationId="{E26A5AE6-064C-73F3-A290-69E317A8537B}"/>
          </ac:cxnSpMkLst>
        </pc:cxnChg>
      </pc:sldChg>
      <pc:sldChg chg="modSp add mod modAnim">
        <pc:chgData name="无语 小" userId="47646e0a4758ea27" providerId="LiveId" clId="{87E8A679-D473-4A48-8300-54C6A96007FA}" dt="2025-05-19T06:08:54.832" v="15108"/>
        <pc:sldMkLst>
          <pc:docMk/>
          <pc:sldMk cId="1976836825" sldId="423"/>
        </pc:sldMkLst>
        <pc:spChg chg="mod">
          <ac:chgData name="无语 小" userId="47646e0a4758ea27" providerId="LiveId" clId="{87E8A679-D473-4A48-8300-54C6A96007FA}" dt="2025-05-19T04:46:01.111" v="12687" actId="20577"/>
          <ac:spMkLst>
            <pc:docMk/>
            <pc:sldMk cId="1976836825" sldId="423"/>
            <ac:spMk id="2" creationId="{FA974369-81F2-FA68-EE6F-A5E8920FBCFB}"/>
          </ac:spMkLst>
        </pc:spChg>
        <pc:spChg chg="mod">
          <ac:chgData name="无语 小" userId="47646e0a4758ea27" providerId="LiveId" clId="{87E8A679-D473-4A48-8300-54C6A96007FA}" dt="2025-05-19T04:47:24.220" v="12715" actId="113"/>
          <ac:spMkLst>
            <pc:docMk/>
            <pc:sldMk cId="1976836825" sldId="423"/>
            <ac:spMk id="3" creationId="{B8E64723-9293-B715-A7D0-66CED41D884B}"/>
          </ac:spMkLst>
        </pc:spChg>
      </pc:sldChg>
      <pc:sldChg chg="delSp modSp add del mod ord">
        <pc:chgData name="无语 小" userId="47646e0a4758ea27" providerId="LiveId" clId="{87E8A679-D473-4A48-8300-54C6A96007FA}" dt="2025-05-19T04:49:28.226" v="12827" actId="47"/>
        <pc:sldMkLst>
          <pc:docMk/>
          <pc:sldMk cId="281897948" sldId="424"/>
        </pc:sldMkLst>
        <pc:spChg chg="mod">
          <ac:chgData name="无语 小" userId="47646e0a4758ea27" providerId="LiveId" clId="{87E8A679-D473-4A48-8300-54C6A96007FA}" dt="2025-05-19T04:43:20.892" v="12605" actId="20577"/>
          <ac:spMkLst>
            <pc:docMk/>
            <pc:sldMk cId="281897948" sldId="424"/>
            <ac:spMk id="2" creationId="{B967F669-F1FD-172B-20D5-F7DB5A881F32}"/>
          </ac:spMkLst>
        </pc:spChg>
        <pc:spChg chg="mod">
          <ac:chgData name="无语 小" userId="47646e0a4758ea27" providerId="LiveId" clId="{87E8A679-D473-4A48-8300-54C6A96007FA}" dt="2025-05-19T04:42:40.776" v="12576" actId="20577"/>
          <ac:spMkLst>
            <pc:docMk/>
            <pc:sldMk cId="281897948" sldId="424"/>
            <ac:spMk id="3" creationId="{EB563F5C-65AE-8B26-F70E-04871F783B64}"/>
          </ac:spMkLst>
        </pc:spChg>
        <pc:spChg chg="del">
          <ac:chgData name="无语 小" userId="47646e0a4758ea27" providerId="LiveId" clId="{87E8A679-D473-4A48-8300-54C6A96007FA}" dt="2025-05-19T04:42:50.900" v="12577" actId="478"/>
          <ac:spMkLst>
            <pc:docMk/>
            <pc:sldMk cId="281897948" sldId="424"/>
            <ac:spMk id="6" creationId="{B54B3B7C-5937-664D-508C-127547DEDD1B}"/>
          </ac:spMkLst>
        </pc:spChg>
      </pc:sldChg>
      <pc:sldChg chg="addSp delSp modSp add mod modClrScheme modAnim chgLayout">
        <pc:chgData name="无语 小" userId="47646e0a4758ea27" providerId="LiveId" clId="{87E8A679-D473-4A48-8300-54C6A96007FA}" dt="2025-05-20T03:14:14.876" v="15328" actId="113"/>
        <pc:sldMkLst>
          <pc:docMk/>
          <pc:sldMk cId="2486992623" sldId="425"/>
        </pc:sldMkLst>
        <pc:spChg chg="mod ord">
          <ac:chgData name="无语 小" userId="47646e0a4758ea27" providerId="LiveId" clId="{87E8A679-D473-4A48-8300-54C6A96007FA}" dt="2025-05-19T04:52:04.507" v="13006" actId="26606"/>
          <ac:spMkLst>
            <pc:docMk/>
            <pc:sldMk cId="2486992623" sldId="425"/>
            <ac:spMk id="2" creationId="{70421C15-93D9-D94B-97A2-37541873A69D}"/>
          </ac:spMkLst>
        </pc:spChg>
        <pc:spChg chg="mod ord">
          <ac:chgData name="无语 小" userId="47646e0a4758ea27" providerId="LiveId" clId="{87E8A679-D473-4A48-8300-54C6A96007FA}" dt="2025-05-19T04:52:04.507" v="13006" actId="26606"/>
          <ac:spMkLst>
            <pc:docMk/>
            <pc:sldMk cId="2486992623" sldId="425"/>
            <ac:spMk id="4" creationId="{3EF3C467-CB6A-6A8F-17F0-939E4B0ABE3C}"/>
          </ac:spMkLst>
        </pc:spChg>
        <pc:spChg chg="add del mod">
          <ac:chgData name="无语 小" userId="47646e0a4758ea27" providerId="LiveId" clId="{87E8A679-D473-4A48-8300-54C6A96007FA}" dt="2025-05-19T04:51:51.589" v="13002" actId="478"/>
          <ac:spMkLst>
            <pc:docMk/>
            <pc:sldMk cId="2486992623" sldId="425"/>
            <ac:spMk id="5" creationId="{BF746CB5-AB4B-C066-4027-84A8B890EA97}"/>
          </ac:spMkLst>
        </pc:spChg>
        <pc:spChg chg="add mod ord">
          <ac:chgData name="无语 小" userId="47646e0a4758ea27" providerId="LiveId" clId="{87E8A679-D473-4A48-8300-54C6A96007FA}" dt="2025-05-20T03:14:14.876" v="15328" actId="113"/>
          <ac:spMkLst>
            <pc:docMk/>
            <pc:sldMk cId="2486992623" sldId="425"/>
            <ac:spMk id="7" creationId="{26D6DEFD-FEF9-C749-6924-CA3F499082E3}"/>
          </ac:spMkLst>
        </pc:spChg>
        <pc:spChg chg="mod">
          <ac:chgData name="无语 小" userId="47646e0a4758ea27" providerId="LiveId" clId="{87E8A679-D473-4A48-8300-54C6A96007FA}" dt="2025-05-19T04:48:01.996" v="12797" actId="164"/>
          <ac:spMkLst>
            <pc:docMk/>
            <pc:sldMk cId="2486992623" sldId="425"/>
            <ac:spMk id="14" creationId="{41C932B4-54F9-E38D-F0C7-2C85FA83FE48}"/>
          </ac:spMkLst>
        </pc:spChg>
        <pc:spChg chg="mod">
          <ac:chgData name="无语 小" userId="47646e0a4758ea27" providerId="LiveId" clId="{87E8A679-D473-4A48-8300-54C6A96007FA}" dt="2025-05-19T04:48:01.996" v="12797" actId="164"/>
          <ac:spMkLst>
            <pc:docMk/>
            <pc:sldMk cId="2486992623" sldId="425"/>
            <ac:spMk id="16" creationId="{5CF304B7-39E4-118B-547F-37A0A8C2A96A}"/>
          </ac:spMkLst>
        </pc:spChg>
        <pc:spChg chg="mod">
          <ac:chgData name="无语 小" userId="47646e0a4758ea27" providerId="LiveId" clId="{87E8A679-D473-4A48-8300-54C6A96007FA}" dt="2025-05-19T04:48:29.683" v="12810" actId="403"/>
          <ac:spMkLst>
            <pc:docMk/>
            <pc:sldMk cId="2486992623" sldId="425"/>
            <ac:spMk id="17" creationId="{5F03285B-0F0D-9BA4-95E4-0C5A146AFEDF}"/>
          </ac:spMkLst>
        </pc:spChg>
        <pc:spChg chg="mod">
          <ac:chgData name="无语 小" userId="47646e0a4758ea27" providerId="LiveId" clId="{87E8A679-D473-4A48-8300-54C6A96007FA}" dt="2025-05-19T04:48:27.222" v="12809" actId="14100"/>
          <ac:spMkLst>
            <pc:docMk/>
            <pc:sldMk cId="2486992623" sldId="425"/>
            <ac:spMk id="18" creationId="{8FAADDE4-92B2-D92A-5F03-95CA5201E99E}"/>
          </ac:spMkLst>
        </pc:spChg>
        <pc:grpChg chg="add mod">
          <ac:chgData name="无语 小" userId="47646e0a4758ea27" providerId="LiveId" clId="{87E8A679-D473-4A48-8300-54C6A96007FA}" dt="2025-05-19T04:56:01.851" v="13465" actId="1076"/>
          <ac:grpSpMkLst>
            <pc:docMk/>
            <pc:sldMk cId="2486992623" sldId="425"/>
            <ac:grpSpMk id="3" creationId="{57CFEE94-8B4E-2945-4418-B5757769F395}"/>
          </ac:grpSpMkLst>
        </pc:grpChg>
        <pc:picChg chg="mod">
          <ac:chgData name="无语 小" userId="47646e0a4758ea27" providerId="LiveId" clId="{87E8A679-D473-4A48-8300-54C6A96007FA}" dt="2025-05-19T04:48:01.996" v="12797" actId="164"/>
          <ac:picMkLst>
            <pc:docMk/>
            <pc:sldMk cId="2486992623" sldId="425"/>
            <ac:picMk id="6" creationId="{4FA99ABA-3474-2159-BE99-1DFFDA0D88F3}"/>
          </ac:picMkLst>
        </pc:picChg>
      </pc:sldChg>
      <pc:sldChg chg="add del">
        <pc:chgData name="无语 小" userId="47646e0a4758ea27" providerId="LiveId" clId="{87E8A679-D473-4A48-8300-54C6A96007FA}" dt="2025-05-19T04:59:46.939" v="13476" actId="47"/>
        <pc:sldMkLst>
          <pc:docMk/>
          <pc:sldMk cId="3266397424" sldId="426"/>
        </pc:sldMkLst>
      </pc:sldChg>
      <pc:sldChg chg="modSp add mod">
        <pc:chgData name="无语 小" userId="47646e0a4758ea27" providerId="LiveId" clId="{87E8A679-D473-4A48-8300-54C6A96007FA}" dt="2025-05-19T06:08:31.199" v="15107" actId="20577"/>
        <pc:sldMkLst>
          <pc:docMk/>
          <pc:sldMk cId="3105290997" sldId="427"/>
        </pc:sldMkLst>
        <pc:spChg chg="mod">
          <ac:chgData name="无语 小" userId="47646e0a4758ea27" providerId="LiveId" clId="{87E8A679-D473-4A48-8300-54C6A96007FA}" dt="2025-05-19T06:08:31.199" v="15107" actId="20577"/>
          <ac:spMkLst>
            <pc:docMk/>
            <pc:sldMk cId="3105290997" sldId="427"/>
            <ac:spMk id="5" creationId="{DE9A83F1-B758-B3F6-007A-BE94F1B1CE85}"/>
          </ac:spMkLst>
        </pc:spChg>
      </pc:sldChg>
      <pc:sldChg chg="modSp add mod">
        <pc:chgData name="无语 小" userId="47646e0a4758ea27" providerId="LiveId" clId="{87E8A679-D473-4A48-8300-54C6A96007FA}" dt="2025-05-19T04:49:26.356" v="12826" actId="20577"/>
        <pc:sldMkLst>
          <pc:docMk/>
          <pc:sldMk cId="4018231780" sldId="428"/>
        </pc:sldMkLst>
        <pc:spChg chg="mod">
          <ac:chgData name="无语 小" userId="47646e0a4758ea27" providerId="LiveId" clId="{87E8A679-D473-4A48-8300-54C6A96007FA}" dt="2025-05-19T04:49:26.356" v="12826" actId="20577"/>
          <ac:spMkLst>
            <pc:docMk/>
            <pc:sldMk cId="4018231780" sldId="428"/>
            <ac:spMk id="3" creationId="{20758C81-F0AA-C7ED-1FAA-B3C6EFDACE1D}"/>
          </ac:spMkLst>
        </pc:spChg>
      </pc:sldChg>
      <pc:sldChg chg="add">
        <pc:chgData name="无语 小" userId="47646e0a4758ea27" providerId="LiveId" clId="{87E8A679-D473-4A48-8300-54C6A96007FA}" dt="2025-05-19T04:59:48.929" v="13477"/>
        <pc:sldMkLst>
          <pc:docMk/>
          <pc:sldMk cId="1481943913" sldId="429"/>
        </pc:sldMkLst>
      </pc:sldChg>
      <pc:sldChg chg="add del">
        <pc:chgData name="无语 小" userId="47646e0a4758ea27" providerId="LiveId" clId="{87E8A679-D473-4A48-8300-54C6A96007FA}" dt="2025-05-19T05:04:19.586" v="13535" actId="2696"/>
        <pc:sldMkLst>
          <pc:docMk/>
          <pc:sldMk cId="74976498" sldId="430"/>
        </pc:sldMkLst>
      </pc:sldChg>
      <pc:sldChg chg="add">
        <pc:chgData name="无语 小" userId="47646e0a4758ea27" providerId="LiveId" clId="{87E8A679-D473-4A48-8300-54C6A96007FA}" dt="2025-05-19T05:04:22.944" v="13536"/>
        <pc:sldMkLst>
          <pc:docMk/>
          <pc:sldMk cId="304058360" sldId="430"/>
        </pc:sldMkLst>
      </pc:sldChg>
    </pc:docChg>
  </pc:docChgLst>
  <pc:docChgLst>
    <pc:chgData name="无语 小" userId="47646e0a4758ea27" providerId="LiveId" clId="{6C484AE5-84D8-47F0-8820-7F7843B174D2}"/>
    <pc:docChg chg="undo custSel addSld delSld modSld sldOrd">
      <pc:chgData name="无语 小" userId="47646e0a4758ea27" providerId="LiveId" clId="{6C484AE5-84D8-47F0-8820-7F7843B174D2}" dt="2023-06-06T03:34:23.861" v="30463" actId="2711"/>
      <pc:docMkLst>
        <pc:docMk/>
      </pc:docMkLst>
      <pc:sldChg chg="delSp modSp mod modNotesTx">
        <pc:chgData name="无语 小" userId="47646e0a4758ea27" providerId="LiveId" clId="{6C484AE5-84D8-47F0-8820-7F7843B174D2}" dt="2023-06-06T02:45:07.430" v="30132" actId="20577"/>
        <pc:sldMkLst>
          <pc:docMk/>
          <pc:sldMk cId="1708121281" sldId="259"/>
        </pc:sldMkLst>
      </pc:sldChg>
      <pc:sldChg chg="addSp delSp modSp mod modAnim">
        <pc:chgData name="无语 小" userId="47646e0a4758ea27" providerId="LiveId" clId="{6C484AE5-84D8-47F0-8820-7F7843B174D2}" dt="2023-06-06T03:27:06.533" v="30431" actId="478"/>
        <pc:sldMkLst>
          <pc:docMk/>
          <pc:sldMk cId="1779368881" sldId="275"/>
        </pc:sldMkLst>
      </pc:sldChg>
      <pc:sldChg chg="modAnim">
        <pc:chgData name="无语 小" userId="47646e0a4758ea27" providerId="LiveId" clId="{6C484AE5-84D8-47F0-8820-7F7843B174D2}" dt="2023-06-06T03:31:11.981" v="30451"/>
        <pc:sldMkLst>
          <pc:docMk/>
          <pc:sldMk cId="2028154472" sldId="277"/>
        </pc:sldMkLst>
      </pc:sldChg>
      <pc:sldChg chg="addSp delSp modSp mod">
        <pc:chgData name="无语 小" userId="47646e0a4758ea27" providerId="LiveId" clId="{6C484AE5-84D8-47F0-8820-7F7843B174D2}" dt="2023-05-30T01:59:55.607" v="23226" actId="20577"/>
        <pc:sldMkLst>
          <pc:docMk/>
          <pc:sldMk cId="1174033888" sldId="279"/>
        </pc:sldMkLst>
      </pc:sldChg>
      <pc:sldChg chg="ord">
        <pc:chgData name="无语 小" userId="47646e0a4758ea27" providerId="LiveId" clId="{6C484AE5-84D8-47F0-8820-7F7843B174D2}" dt="2023-05-23T21:19:50.285" v="5931"/>
        <pc:sldMkLst>
          <pc:docMk/>
          <pc:sldMk cId="2100256483" sldId="283"/>
        </pc:sldMkLst>
      </pc:sldChg>
      <pc:sldChg chg="modSp mod">
        <pc:chgData name="无语 小" userId="47646e0a4758ea27" providerId="LiveId" clId="{6C484AE5-84D8-47F0-8820-7F7843B174D2}" dt="2023-05-24T02:54:17.398" v="12974" actId="1076"/>
        <pc:sldMkLst>
          <pc:docMk/>
          <pc:sldMk cId="2905971706" sldId="296"/>
        </pc:sldMkLst>
      </pc:sldChg>
      <pc:sldChg chg="modSp mod">
        <pc:chgData name="无语 小" userId="47646e0a4758ea27" providerId="LiveId" clId="{6C484AE5-84D8-47F0-8820-7F7843B174D2}" dt="2023-05-24T02:40:19.307" v="10983" actId="122"/>
        <pc:sldMkLst>
          <pc:docMk/>
          <pc:sldMk cId="1487578772" sldId="308"/>
        </pc:sldMkLst>
      </pc:sldChg>
      <pc:sldChg chg="delSp modSp mod delAnim">
        <pc:chgData name="无语 小" userId="47646e0a4758ea27" providerId="LiveId" clId="{6C484AE5-84D8-47F0-8820-7F7843B174D2}" dt="2023-05-23T02:55:01.844" v="98" actId="478"/>
        <pc:sldMkLst>
          <pc:docMk/>
          <pc:sldMk cId="2837223224" sldId="311"/>
        </pc:sldMkLst>
      </pc:sldChg>
      <pc:sldChg chg="modNotesTx">
        <pc:chgData name="无语 小" userId="47646e0a4758ea27" providerId="LiveId" clId="{6C484AE5-84D8-47F0-8820-7F7843B174D2}" dt="2023-06-06T03:13:30.168" v="30428" actId="20577"/>
        <pc:sldMkLst>
          <pc:docMk/>
          <pc:sldMk cId="219034554" sldId="312"/>
        </pc:sldMkLst>
      </pc:sldChg>
      <pc:sldChg chg="delSp modSp mod">
        <pc:chgData name="无语 小" userId="47646e0a4758ea27" providerId="LiveId" clId="{6C484AE5-84D8-47F0-8820-7F7843B174D2}" dt="2023-06-06T02:46:04.374" v="30140" actId="20577"/>
        <pc:sldMkLst>
          <pc:docMk/>
          <pc:sldMk cId="3475661163" sldId="313"/>
        </pc:sldMkLst>
      </pc:sldChg>
      <pc:sldChg chg="del">
        <pc:chgData name="无语 小" userId="47646e0a4758ea27" providerId="LiveId" clId="{6C484AE5-84D8-47F0-8820-7F7843B174D2}" dt="2023-05-23T02:55:06.525" v="99" actId="47"/>
        <pc:sldMkLst>
          <pc:docMk/>
          <pc:sldMk cId="1957388500" sldId="314"/>
        </pc:sldMkLst>
      </pc:sldChg>
      <pc:sldChg chg="addSp delSp modSp new mod ord">
        <pc:chgData name="无语 小" userId="47646e0a4758ea27" providerId="LiveId" clId="{6C484AE5-84D8-47F0-8820-7F7843B174D2}" dt="2023-05-23T02:54:47.099" v="96"/>
        <pc:sldMkLst>
          <pc:docMk/>
          <pc:sldMk cId="445153396" sldId="315"/>
        </pc:sldMkLst>
      </pc:sldChg>
      <pc:sldChg chg="modSp new mod modNotesTx">
        <pc:chgData name="无语 小" userId="47646e0a4758ea27" providerId="LiveId" clId="{6C484AE5-84D8-47F0-8820-7F7843B174D2}" dt="2023-06-06T02:59:21.367" v="30263" actId="20577"/>
        <pc:sldMkLst>
          <pc:docMk/>
          <pc:sldMk cId="3522461075" sldId="316"/>
        </pc:sldMkLst>
      </pc:sldChg>
      <pc:sldChg chg="modSp new mod ord modNotesTx">
        <pc:chgData name="无语 小" userId="47646e0a4758ea27" providerId="LiveId" clId="{6C484AE5-84D8-47F0-8820-7F7843B174D2}" dt="2023-06-06T03:01:14.501" v="30306" actId="20577"/>
        <pc:sldMkLst>
          <pc:docMk/>
          <pc:sldMk cId="2808865449" sldId="317"/>
        </pc:sldMkLst>
      </pc:sldChg>
      <pc:sldChg chg="delSp modSp new mod ord modNotesTx">
        <pc:chgData name="无语 小" userId="47646e0a4758ea27" providerId="LiveId" clId="{6C484AE5-84D8-47F0-8820-7F7843B174D2}" dt="2023-06-06T03:02:26.599" v="30344" actId="20577"/>
        <pc:sldMkLst>
          <pc:docMk/>
          <pc:sldMk cId="385314636" sldId="318"/>
        </pc:sldMkLst>
      </pc:sldChg>
      <pc:sldChg chg="modSp new mod">
        <pc:chgData name="无语 小" userId="47646e0a4758ea27" providerId="LiveId" clId="{6C484AE5-84D8-47F0-8820-7F7843B174D2}" dt="2023-06-06T03:04:50.203" v="30361" actId="20577"/>
        <pc:sldMkLst>
          <pc:docMk/>
          <pc:sldMk cId="3034613953" sldId="319"/>
        </pc:sldMkLst>
      </pc:sldChg>
      <pc:sldChg chg="modSp new mod">
        <pc:chgData name="无语 小" userId="47646e0a4758ea27" providerId="LiveId" clId="{6C484AE5-84D8-47F0-8820-7F7843B174D2}" dt="2023-05-29T21:33:26.179" v="20523" actId="113"/>
        <pc:sldMkLst>
          <pc:docMk/>
          <pc:sldMk cId="253818932" sldId="320"/>
        </pc:sldMkLst>
      </pc:sldChg>
      <pc:sldChg chg="modSp add mod ord">
        <pc:chgData name="无语 小" userId="47646e0a4758ea27" providerId="LiveId" clId="{6C484AE5-84D8-47F0-8820-7F7843B174D2}" dt="2023-06-06T02:55:31.183" v="30150"/>
        <pc:sldMkLst>
          <pc:docMk/>
          <pc:sldMk cId="2089519160" sldId="321"/>
        </pc:sldMkLst>
      </pc:sldChg>
      <pc:sldChg chg="modSp new mod">
        <pc:chgData name="无语 小" userId="47646e0a4758ea27" providerId="LiveId" clId="{6C484AE5-84D8-47F0-8820-7F7843B174D2}" dt="2023-05-29T21:34:27.972" v="20529" actId="403"/>
        <pc:sldMkLst>
          <pc:docMk/>
          <pc:sldMk cId="1029051637" sldId="322"/>
        </pc:sldMkLst>
      </pc:sldChg>
      <pc:sldChg chg="modSp add mod">
        <pc:chgData name="无语 小" userId="47646e0a4758ea27" providerId="LiveId" clId="{6C484AE5-84D8-47F0-8820-7F7843B174D2}" dt="2023-06-06T02:55:50.641" v="30151"/>
        <pc:sldMkLst>
          <pc:docMk/>
          <pc:sldMk cId="2941391727" sldId="323"/>
        </pc:sldMkLst>
      </pc:sldChg>
      <pc:sldChg chg="addSp delSp modSp new mod">
        <pc:chgData name="无语 小" userId="47646e0a4758ea27" providerId="LiveId" clId="{6C484AE5-84D8-47F0-8820-7F7843B174D2}" dt="2023-05-30T00:36:26.127" v="21144" actId="1076"/>
        <pc:sldMkLst>
          <pc:docMk/>
          <pc:sldMk cId="1053839841" sldId="324"/>
        </pc:sldMkLst>
      </pc:sldChg>
      <pc:sldChg chg="modSp new mod modNotesTx">
        <pc:chgData name="无语 小" userId="47646e0a4758ea27" providerId="LiveId" clId="{6C484AE5-84D8-47F0-8820-7F7843B174D2}" dt="2023-06-06T03:33:02.351" v="30458" actId="20577"/>
        <pc:sldMkLst>
          <pc:docMk/>
          <pc:sldMk cId="2025181445" sldId="325"/>
        </pc:sldMkLst>
      </pc:sldChg>
      <pc:sldChg chg="modSp new mod">
        <pc:chgData name="无语 小" userId="47646e0a4758ea27" providerId="LiveId" clId="{6C484AE5-84D8-47F0-8820-7F7843B174D2}" dt="2023-06-06T03:33:38.953" v="30459" actId="2711"/>
        <pc:sldMkLst>
          <pc:docMk/>
          <pc:sldMk cId="1999128466" sldId="326"/>
        </pc:sldMkLst>
      </pc:sldChg>
      <pc:sldChg chg="modSp new mod">
        <pc:chgData name="无语 小" userId="47646e0a4758ea27" providerId="LiveId" clId="{6C484AE5-84D8-47F0-8820-7F7843B174D2}" dt="2023-06-06T03:34:05.321" v="30462" actId="20577"/>
        <pc:sldMkLst>
          <pc:docMk/>
          <pc:sldMk cId="782087077" sldId="327"/>
        </pc:sldMkLst>
      </pc:sldChg>
      <pc:sldChg chg="addSp modSp new mod modAnim modNotesTx">
        <pc:chgData name="无语 小" userId="47646e0a4758ea27" providerId="LiveId" clId="{6C484AE5-84D8-47F0-8820-7F7843B174D2}" dt="2023-06-06T03:34:23.861" v="30463" actId="2711"/>
        <pc:sldMkLst>
          <pc:docMk/>
          <pc:sldMk cId="160933676" sldId="328"/>
        </pc:sldMkLst>
      </pc:sldChg>
      <pc:sldChg chg="addSp delSp modSp new mod addAnim delAnim modAnim">
        <pc:chgData name="无语 小" userId="47646e0a4758ea27" providerId="LiveId" clId="{6C484AE5-84D8-47F0-8820-7F7843B174D2}" dt="2023-05-24T03:36:44.241" v="15663" actId="692"/>
        <pc:sldMkLst>
          <pc:docMk/>
          <pc:sldMk cId="4245771872" sldId="329"/>
        </pc:sldMkLst>
      </pc:sldChg>
      <pc:sldChg chg="addSp delSp modSp new mod ord">
        <pc:chgData name="无语 小" userId="47646e0a4758ea27" providerId="LiveId" clId="{6C484AE5-84D8-47F0-8820-7F7843B174D2}" dt="2023-05-29T22:05:42.183" v="21142" actId="14861"/>
        <pc:sldMkLst>
          <pc:docMk/>
          <pc:sldMk cId="3410021781" sldId="330"/>
        </pc:sldMkLst>
      </pc:sldChg>
      <pc:sldChg chg="addSp modSp new mod">
        <pc:chgData name="无语 小" userId="47646e0a4758ea27" providerId="LiveId" clId="{6C484AE5-84D8-47F0-8820-7F7843B174D2}" dt="2023-05-30T01:01:56.896" v="22817" actId="1076"/>
        <pc:sldMkLst>
          <pc:docMk/>
          <pc:sldMk cId="2916585315" sldId="331"/>
        </pc:sldMkLst>
      </pc:sldChg>
      <pc:sldChg chg="modSp new mod">
        <pc:chgData name="无语 小" userId="47646e0a4758ea27" providerId="LiveId" clId="{6C484AE5-84D8-47F0-8820-7F7843B174D2}" dt="2023-05-30T00:51:44.156" v="22757" actId="1036"/>
        <pc:sldMkLst>
          <pc:docMk/>
          <pc:sldMk cId="709228486" sldId="332"/>
        </pc:sldMkLst>
      </pc:sldChg>
      <pc:sldChg chg="addSp delSp modSp new mod">
        <pc:chgData name="无语 小" userId="47646e0a4758ea27" providerId="LiveId" clId="{6C484AE5-84D8-47F0-8820-7F7843B174D2}" dt="2023-05-30T01:02:12.416" v="22840" actId="1035"/>
        <pc:sldMkLst>
          <pc:docMk/>
          <pc:sldMk cId="880800597" sldId="333"/>
        </pc:sldMkLst>
      </pc:sldChg>
      <pc:sldChg chg="addSp delSp modSp new mod modNotesTx">
        <pc:chgData name="无语 小" userId="47646e0a4758ea27" providerId="LiveId" clId="{6C484AE5-84D8-47F0-8820-7F7843B174D2}" dt="2023-05-30T00:51:27.217" v="22737" actId="403"/>
        <pc:sldMkLst>
          <pc:docMk/>
          <pc:sldMk cId="2676692046" sldId="334"/>
        </pc:sldMkLst>
      </pc:sldChg>
      <pc:sldChg chg="addSp delSp modSp new mod">
        <pc:chgData name="无语 小" userId="47646e0a4758ea27" providerId="LiveId" clId="{6C484AE5-84D8-47F0-8820-7F7843B174D2}" dt="2023-05-24T04:10:59.363" v="17429" actId="12"/>
        <pc:sldMkLst>
          <pc:docMk/>
          <pc:sldMk cId="3323980473" sldId="335"/>
        </pc:sldMkLst>
      </pc:sldChg>
      <pc:sldChg chg="addSp delSp modSp new mod">
        <pc:chgData name="无语 小" userId="47646e0a4758ea27" providerId="LiveId" clId="{6C484AE5-84D8-47F0-8820-7F7843B174D2}" dt="2023-05-24T04:19:18.474" v="17779" actId="1076"/>
        <pc:sldMkLst>
          <pc:docMk/>
          <pc:sldMk cId="584908180" sldId="336"/>
        </pc:sldMkLst>
      </pc:sldChg>
      <pc:sldChg chg="modSp new mod">
        <pc:chgData name="无语 小" userId="47646e0a4758ea27" providerId="LiveId" clId="{6C484AE5-84D8-47F0-8820-7F7843B174D2}" dt="2023-05-24T04:29:03.929" v="18601" actId="20577"/>
        <pc:sldMkLst>
          <pc:docMk/>
          <pc:sldMk cId="612572900" sldId="337"/>
        </pc:sldMkLst>
      </pc:sldChg>
      <pc:sldChg chg="modSp add mod">
        <pc:chgData name="无语 小" userId="47646e0a4758ea27" providerId="LiveId" clId="{6C484AE5-84D8-47F0-8820-7F7843B174D2}" dt="2023-05-29T21:57:19.890" v="20915" actId="113"/>
        <pc:sldMkLst>
          <pc:docMk/>
          <pc:sldMk cId="3591544405" sldId="338"/>
        </pc:sldMkLst>
      </pc:sldChg>
      <pc:sldChg chg="modSp new mod modShow modNotesTx">
        <pc:chgData name="无语 小" userId="47646e0a4758ea27" providerId="LiveId" clId="{6C484AE5-84D8-47F0-8820-7F7843B174D2}" dt="2023-05-30T02:19:07.409" v="23601" actId="729"/>
        <pc:sldMkLst>
          <pc:docMk/>
          <pc:sldMk cId="299175068" sldId="339"/>
        </pc:sldMkLst>
      </pc:sldChg>
      <pc:sldChg chg="add del">
        <pc:chgData name="无语 小" userId="47646e0a4758ea27" providerId="LiveId" clId="{6C484AE5-84D8-47F0-8820-7F7843B174D2}" dt="2023-05-24T02:40:05.369" v="10953"/>
        <pc:sldMkLst>
          <pc:docMk/>
          <pc:sldMk cId="1224161924" sldId="340"/>
        </pc:sldMkLst>
      </pc:sldChg>
      <pc:sldChg chg="modSp new mod">
        <pc:chgData name="无语 小" userId="47646e0a4758ea27" providerId="LiveId" clId="{6C484AE5-84D8-47F0-8820-7F7843B174D2}" dt="2023-05-24T02:40:11.153" v="10967" actId="20577"/>
        <pc:sldMkLst>
          <pc:docMk/>
          <pc:sldMk cId="3245148258" sldId="340"/>
        </pc:sldMkLst>
      </pc:sldChg>
      <pc:sldChg chg="new del">
        <pc:chgData name="无语 小" userId="47646e0a4758ea27" providerId="LiveId" clId="{6C484AE5-84D8-47F0-8820-7F7843B174D2}" dt="2023-05-24T02:40:45.433" v="10985" actId="47"/>
        <pc:sldMkLst>
          <pc:docMk/>
          <pc:sldMk cId="150285436" sldId="341"/>
        </pc:sldMkLst>
      </pc:sldChg>
      <pc:sldChg chg="addSp modSp new mod ord modNotesTx">
        <pc:chgData name="无语 小" userId="47646e0a4758ea27" providerId="LiveId" clId="{6C484AE5-84D8-47F0-8820-7F7843B174D2}" dt="2023-06-06T02:46:58.182" v="30146" actId="20577"/>
        <pc:sldMkLst>
          <pc:docMk/>
          <pc:sldMk cId="4038122485" sldId="341"/>
        </pc:sldMkLst>
      </pc:sldChg>
      <pc:sldChg chg="addSp delSp modSp new mod">
        <pc:chgData name="无语 小" userId="47646e0a4758ea27" providerId="LiveId" clId="{6C484AE5-84D8-47F0-8820-7F7843B174D2}" dt="2023-05-24T03:56:27.098" v="16345" actId="1076"/>
        <pc:sldMkLst>
          <pc:docMk/>
          <pc:sldMk cId="500363625" sldId="342"/>
        </pc:sldMkLst>
      </pc:sldChg>
      <pc:sldChg chg="modSp add del mod ord">
        <pc:chgData name="无语 小" userId="47646e0a4758ea27" providerId="LiveId" clId="{6C484AE5-84D8-47F0-8820-7F7843B174D2}" dt="2023-05-30T01:56:53.288" v="23186" actId="2696"/>
        <pc:sldMkLst>
          <pc:docMk/>
          <pc:sldMk cId="1267095472" sldId="343"/>
        </pc:sldMkLst>
      </pc:sldChg>
      <pc:sldChg chg="add">
        <pc:chgData name="无语 小" userId="47646e0a4758ea27" providerId="LiveId" clId="{6C484AE5-84D8-47F0-8820-7F7843B174D2}" dt="2023-05-30T01:56:57.502" v="23187"/>
        <pc:sldMkLst>
          <pc:docMk/>
          <pc:sldMk cId="2464301345" sldId="343"/>
        </pc:sldMkLst>
      </pc:sldChg>
      <pc:sldChg chg="addSp modSp new mod">
        <pc:chgData name="无语 小" userId="47646e0a4758ea27" providerId="LiveId" clId="{6C484AE5-84D8-47F0-8820-7F7843B174D2}" dt="2023-05-30T01:01:47.143" v="22816" actId="1076"/>
        <pc:sldMkLst>
          <pc:docMk/>
          <pc:sldMk cId="404920102" sldId="344"/>
        </pc:sldMkLst>
      </pc:sldChg>
      <pc:sldChg chg="add mod ord modShow">
        <pc:chgData name="无语 小" userId="47646e0a4758ea27" providerId="LiveId" clId="{6C484AE5-84D8-47F0-8820-7F7843B174D2}" dt="2023-05-30T02:02:35.174" v="23228"/>
        <pc:sldMkLst>
          <pc:docMk/>
          <pc:sldMk cId="3598248938" sldId="345"/>
        </pc:sldMkLst>
      </pc:sldChg>
      <pc:sldChg chg="modSp add mod ord modShow modNotesTx">
        <pc:chgData name="无语 小" userId="47646e0a4758ea27" providerId="LiveId" clId="{6C484AE5-84D8-47F0-8820-7F7843B174D2}" dt="2023-05-30T01:02:41.974" v="22841" actId="20577"/>
        <pc:sldMkLst>
          <pc:docMk/>
          <pc:sldMk cId="783954993" sldId="346"/>
        </pc:sldMkLst>
      </pc:sldChg>
      <pc:sldChg chg="addSp delSp modSp add mod delAnim modAnim">
        <pc:chgData name="无语 小" userId="47646e0a4758ea27" providerId="LiveId" clId="{6C484AE5-84D8-47F0-8820-7F7843B174D2}" dt="2023-05-30T02:18:44.378" v="23597" actId="208"/>
        <pc:sldMkLst>
          <pc:docMk/>
          <pc:sldMk cId="2779793418" sldId="347"/>
        </pc:sldMkLst>
      </pc:sldChg>
      <pc:sldChg chg="addSp delSp modSp add del mod modClrScheme chgLayout">
        <pc:chgData name="无语 小" userId="47646e0a4758ea27" providerId="LiveId" clId="{6C484AE5-84D8-47F0-8820-7F7843B174D2}" dt="2023-05-30T01:56:44.445" v="23184" actId="2696"/>
        <pc:sldMkLst>
          <pc:docMk/>
          <pc:sldMk cId="411671581" sldId="348"/>
        </pc:sldMkLst>
      </pc:sldChg>
      <pc:sldChg chg="add modNotesTx">
        <pc:chgData name="无语 小" userId="47646e0a4758ea27" providerId="LiveId" clId="{6C484AE5-84D8-47F0-8820-7F7843B174D2}" dt="2023-06-06T02:35:26.964" v="28304" actId="20577"/>
        <pc:sldMkLst>
          <pc:docMk/>
          <pc:sldMk cId="1416377530" sldId="348"/>
        </pc:sldMkLst>
      </pc:sldChg>
      <pc:sldChg chg="add del">
        <pc:chgData name="无语 小" userId="47646e0a4758ea27" providerId="LiveId" clId="{6C484AE5-84D8-47F0-8820-7F7843B174D2}" dt="2023-05-30T01:57:33.601" v="23194" actId="2696"/>
        <pc:sldMkLst>
          <pc:docMk/>
          <pc:sldMk cId="1432314896" sldId="348"/>
        </pc:sldMkLst>
      </pc:sldChg>
      <pc:sldChg chg="add del">
        <pc:chgData name="无语 小" userId="47646e0a4758ea27" providerId="LiveId" clId="{6C484AE5-84D8-47F0-8820-7F7843B174D2}" dt="2023-05-30T01:57:29.200" v="23192" actId="2696"/>
        <pc:sldMkLst>
          <pc:docMk/>
          <pc:sldMk cId="617053851" sldId="349"/>
        </pc:sldMkLst>
      </pc:sldChg>
      <pc:sldChg chg="add del">
        <pc:chgData name="无语 小" userId="47646e0a4758ea27" providerId="LiveId" clId="{6C484AE5-84D8-47F0-8820-7F7843B174D2}" dt="2023-05-30T01:57:19.977" v="23190"/>
        <pc:sldMkLst>
          <pc:docMk/>
          <pc:sldMk cId="1209550974" sldId="349"/>
        </pc:sldMkLst>
      </pc:sldChg>
      <pc:sldChg chg="add">
        <pc:chgData name="无语 小" userId="47646e0a4758ea27" providerId="LiveId" clId="{6C484AE5-84D8-47F0-8820-7F7843B174D2}" dt="2023-05-30T01:57:31.553" v="23193"/>
        <pc:sldMkLst>
          <pc:docMk/>
          <pc:sldMk cId="1621877110" sldId="349"/>
        </pc:sldMkLst>
      </pc:sldChg>
      <pc:sldChg chg="modSp add mod ord">
        <pc:chgData name="无语 小" userId="47646e0a4758ea27" providerId="LiveId" clId="{6C484AE5-84D8-47F0-8820-7F7843B174D2}" dt="2023-05-30T02:33:53.806" v="25035" actId="12"/>
        <pc:sldMkLst>
          <pc:docMk/>
          <pc:sldMk cId="2260444342" sldId="350"/>
        </pc:sldMkLst>
      </pc:sldChg>
      <pc:sldChg chg="add del ord">
        <pc:chgData name="无语 小" userId="47646e0a4758ea27" providerId="LiveId" clId="{6C484AE5-84D8-47F0-8820-7F7843B174D2}" dt="2023-06-06T03:32:01.716" v="30455" actId="47"/>
        <pc:sldMkLst>
          <pc:docMk/>
          <pc:sldMk cId="2563410946" sldId="353"/>
        </pc:sldMkLst>
      </pc:sldChg>
    </pc:docChg>
  </pc:docChgLst>
  <pc:docChgLst>
    <pc:chgData name="无语 小" userId="47646e0a4758ea27" providerId="LiveId" clId="{7136F57D-6550-4B9D-AA4B-0EA39CF0CC22}"/>
    <pc:docChg chg="undo custSel addSld delSld modSld">
      <pc:chgData name="无语 小" userId="47646e0a4758ea27" providerId="LiveId" clId="{7136F57D-6550-4B9D-AA4B-0EA39CF0CC22}" dt="2023-04-13T04:27:24.056" v="10229" actId="20577"/>
      <pc:docMkLst>
        <pc:docMk/>
      </pc:docMkLst>
      <pc:sldChg chg="modSp del mod">
        <pc:chgData name="无语 小" userId="47646e0a4758ea27" providerId="LiveId" clId="{7136F57D-6550-4B9D-AA4B-0EA39CF0CC22}" dt="2023-04-12T02:32:16.399" v="698" actId="47"/>
        <pc:sldMkLst>
          <pc:docMk/>
          <pc:sldMk cId="1885986442" sldId="258"/>
        </pc:sldMkLst>
      </pc:sldChg>
      <pc:sldChg chg="modNotesTx">
        <pc:chgData name="无语 小" userId="47646e0a4758ea27" providerId="LiveId" clId="{7136F57D-6550-4B9D-AA4B-0EA39CF0CC22}" dt="2023-04-13T03:45:05.364" v="5782" actId="20577"/>
        <pc:sldMkLst>
          <pc:docMk/>
          <pc:sldMk cId="1708121281" sldId="259"/>
        </pc:sldMkLst>
      </pc:sldChg>
      <pc:sldChg chg="modSp mod modNotesTx">
        <pc:chgData name="无语 小" userId="47646e0a4758ea27" providerId="LiveId" clId="{7136F57D-6550-4B9D-AA4B-0EA39CF0CC22}" dt="2023-04-13T04:07:25.189" v="9428" actId="20577"/>
        <pc:sldMkLst>
          <pc:docMk/>
          <pc:sldMk cId="1329282237" sldId="262"/>
        </pc:sldMkLst>
      </pc:sldChg>
      <pc:sldChg chg="addSp delSp modSp mod delAnim modNotesTx">
        <pc:chgData name="无语 小" userId="47646e0a4758ea27" providerId="LiveId" clId="{7136F57D-6550-4B9D-AA4B-0EA39CF0CC22}" dt="2023-04-13T04:17:34.022" v="9517" actId="20577"/>
        <pc:sldMkLst>
          <pc:docMk/>
          <pc:sldMk cId="3503224690" sldId="272"/>
        </pc:sldMkLst>
      </pc:sldChg>
      <pc:sldChg chg="modSp mod modNotesTx">
        <pc:chgData name="无语 小" userId="47646e0a4758ea27" providerId="LiveId" clId="{7136F57D-6550-4B9D-AA4B-0EA39CF0CC22}" dt="2023-04-13T04:02:26.329" v="9102" actId="20577"/>
        <pc:sldMkLst>
          <pc:docMk/>
          <pc:sldMk cId="1779368881" sldId="275"/>
        </pc:sldMkLst>
      </pc:sldChg>
      <pc:sldChg chg="addSp delSp modSp mod addAnim delAnim modAnim modNotesTx">
        <pc:chgData name="无语 小" userId="47646e0a4758ea27" providerId="LiveId" clId="{7136F57D-6550-4B9D-AA4B-0EA39CF0CC22}" dt="2023-04-13T03:35:47.002" v="4624" actId="313"/>
        <pc:sldMkLst>
          <pc:docMk/>
          <pc:sldMk cId="3135061752" sldId="276"/>
        </pc:sldMkLst>
      </pc:sldChg>
      <pc:sldChg chg="modNotesTx">
        <pc:chgData name="无语 小" userId="47646e0a4758ea27" providerId="LiveId" clId="{7136F57D-6550-4B9D-AA4B-0EA39CF0CC22}" dt="2023-04-13T03:37:08.347" v="4919" actId="20577"/>
        <pc:sldMkLst>
          <pc:docMk/>
          <pc:sldMk cId="2028154472" sldId="277"/>
        </pc:sldMkLst>
      </pc:sldChg>
      <pc:sldChg chg="modSp mod modNotesTx">
        <pc:chgData name="无语 小" userId="47646e0a4758ea27" providerId="LiveId" clId="{7136F57D-6550-4B9D-AA4B-0EA39CF0CC22}" dt="2023-04-13T03:42:02.921" v="5379"/>
        <pc:sldMkLst>
          <pc:docMk/>
          <pc:sldMk cId="247756713" sldId="278"/>
        </pc:sldMkLst>
      </pc:sldChg>
      <pc:sldChg chg="modNotesTx">
        <pc:chgData name="无语 小" userId="47646e0a4758ea27" providerId="LiveId" clId="{7136F57D-6550-4B9D-AA4B-0EA39CF0CC22}" dt="2023-04-13T04:07:14.032" v="9395" actId="20577"/>
        <pc:sldMkLst>
          <pc:docMk/>
          <pc:sldMk cId="1174033888" sldId="279"/>
        </pc:sldMkLst>
      </pc:sldChg>
      <pc:sldChg chg="modNotesTx">
        <pc:chgData name="无语 小" userId="47646e0a4758ea27" providerId="LiveId" clId="{7136F57D-6550-4B9D-AA4B-0EA39CF0CC22}" dt="2023-04-13T03:49:28.257" v="6237" actId="20577"/>
        <pc:sldMkLst>
          <pc:docMk/>
          <pc:sldMk cId="2100256483" sldId="283"/>
        </pc:sldMkLst>
      </pc:sldChg>
      <pc:sldChg chg="modNotesTx">
        <pc:chgData name="无语 小" userId="47646e0a4758ea27" providerId="LiveId" clId="{7136F57D-6550-4B9D-AA4B-0EA39CF0CC22}" dt="2023-04-13T02:55:56.049" v="1518" actId="20577"/>
        <pc:sldMkLst>
          <pc:docMk/>
          <pc:sldMk cId="3378259760" sldId="287"/>
        </pc:sldMkLst>
      </pc:sldChg>
      <pc:sldChg chg="modNotesTx">
        <pc:chgData name="无语 小" userId="47646e0a4758ea27" providerId="LiveId" clId="{7136F57D-6550-4B9D-AA4B-0EA39CF0CC22}" dt="2023-04-13T03:52:14.115" v="6859" actId="20577"/>
        <pc:sldMkLst>
          <pc:docMk/>
          <pc:sldMk cId="2102242804" sldId="288"/>
        </pc:sldMkLst>
      </pc:sldChg>
      <pc:sldChg chg="modNotesTx">
        <pc:chgData name="无语 小" userId="47646e0a4758ea27" providerId="LiveId" clId="{7136F57D-6550-4B9D-AA4B-0EA39CF0CC22}" dt="2023-04-13T03:54:33.772" v="7316" actId="20577"/>
        <pc:sldMkLst>
          <pc:docMk/>
          <pc:sldMk cId="1729609021" sldId="290"/>
        </pc:sldMkLst>
      </pc:sldChg>
      <pc:sldChg chg="modNotesTx">
        <pc:chgData name="无语 小" userId="47646e0a4758ea27" providerId="LiveId" clId="{7136F57D-6550-4B9D-AA4B-0EA39CF0CC22}" dt="2023-04-13T03:33:13.963" v="4542" actId="20577"/>
        <pc:sldMkLst>
          <pc:docMk/>
          <pc:sldMk cId="3708926532" sldId="294"/>
        </pc:sldMkLst>
      </pc:sldChg>
      <pc:sldChg chg="modNotesTx">
        <pc:chgData name="无语 小" userId="47646e0a4758ea27" providerId="LiveId" clId="{7136F57D-6550-4B9D-AA4B-0EA39CF0CC22}" dt="2023-04-13T03:51:54.370" v="6771" actId="20577"/>
        <pc:sldMkLst>
          <pc:docMk/>
          <pc:sldMk cId="2905971706" sldId="296"/>
        </pc:sldMkLst>
      </pc:sldChg>
      <pc:sldChg chg="modNotesTx">
        <pc:chgData name="无语 小" userId="47646e0a4758ea27" providerId="LiveId" clId="{7136F57D-6550-4B9D-AA4B-0EA39CF0CC22}" dt="2023-04-13T03:04:55.654" v="1608" actId="20577"/>
        <pc:sldMkLst>
          <pc:docMk/>
          <pc:sldMk cId="3063871584" sldId="297"/>
        </pc:sldMkLst>
      </pc:sldChg>
      <pc:sldChg chg="modSp mod modNotesTx">
        <pc:chgData name="无语 小" userId="47646e0a4758ea27" providerId="LiveId" clId="{7136F57D-6550-4B9D-AA4B-0EA39CF0CC22}" dt="2023-04-13T04:15:32.008" v="9451" actId="1076"/>
        <pc:sldMkLst>
          <pc:docMk/>
          <pc:sldMk cId="4070439450" sldId="298"/>
        </pc:sldMkLst>
      </pc:sldChg>
      <pc:sldChg chg="modSp mod modNotesTx">
        <pc:chgData name="无语 小" userId="47646e0a4758ea27" providerId="LiveId" clId="{7136F57D-6550-4B9D-AA4B-0EA39CF0CC22}" dt="2023-04-13T04:16:25.193" v="9508" actId="20577"/>
        <pc:sldMkLst>
          <pc:docMk/>
          <pc:sldMk cId="1213723029" sldId="299"/>
        </pc:sldMkLst>
      </pc:sldChg>
      <pc:sldChg chg="modNotesTx">
        <pc:chgData name="无语 小" userId="47646e0a4758ea27" providerId="LiveId" clId="{7136F57D-6550-4B9D-AA4B-0EA39CF0CC22}" dt="2023-04-13T03:31:17.505" v="4124" actId="20577"/>
        <pc:sldMkLst>
          <pc:docMk/>
          <pc:sldMk cId="1136353193" sldId="300"/>
        </pc:sldMkLst>
      </pc:sldChg>
      <pc:sldChg chg="addSp modSp mod modNotesTx">
        <pc:chgData name="无语 小" userId="47646e0a4758ea27" providerId="LiveId" clId="{7136F57D-6550-4B9D-AA4B-0EA39CF0CC22}" dt="2023-04-13T04:24:45.048" v="9808" actId="20577"/>
        <pc:sldMkLst>
          <pc:docMk/>
          <pc:sldMk cId="4078815094" sldId="303"/>
        </pc:sldMkLst>
      </pc:sldChg>
      <pc:sldChg chg="modNotesTx">
        <pc:chgData name="无语 小" userId="47646e0a4758ea27" providerId="LiveId" clId="{7136F57D-6550-4B9D-AA4B-0EA39CF0CC22}" dt="2023-04-13T04:27:24.056" v="10229" actId="20577"/>
        <pc:sldMkLst>
          <pc:docMk/>
          <pc:sldMk cId="855784892" sldId="305"/>
        </pc:sldMkLst>
      </pc:sldChg>
      <pc:sldChg chg="modNotesTx">
        <pc:chgData name="无语 小" userId="47646e0a4758ea27" providerId="LiveId" clId="{7136F57D-6550-4B9D-AA4B-0EA39CF0CC22}" dt="2023-04-13T03:31:01.929" v="4065" actId="20577"/>
        <pc:sldMkLst>
          <pc:docMk/>
          <pc:sldMk cId="2837223224" sldId="311"/>
        </pc:sldMkLst>
      </pc:sldChg>
      <pc:sldChg chg="modNotesTx">
        <pc:chgData name="无语 小" userId="47646e0a4758ea27" providerId="LiveId" clId="{7136F57D-6550-4B9D-AA4B-0EA39CF0CC22}" dt="2023-04-13T02:37:00.077" v="1422" actId="313"/>
        <pc:sldMkLst>
          <pc:docMk/>
          <pc:sldMk cId="219034554" sldId="312"/>
        </pc:sldMkLst>
      </pc:sldChg>
      <pc:sldChg chg="modSp add mod">
        <pc:chgData name="无语 小" userId="47646e0a4758ea27" providerId="LiveId" clId="{7136F57D-6550-4B9D-AA4B-0EA39CF0CC22}" dt="2023-04-12T02:32:25.453" v="700"/>
        <pc:sldMkLst>
          <pc:docMk/>
          <pc:sldMk cId="3475661163" sldId="313"/>
        </pc:sldMkLst>
      </pc:sldChg>
    </pc:docChg>
  </pc:docChgLst>
  <pc:docChgLst>
    <pc:chgData name="无语 小" userId="47646e0a4758ea27" providerId="LiveId" clId="{968C5182-D010-5443-B733-FAE14CFFA542}"/>
    <pc:docChg chg="undo custSel addSld delSld modSld sldOrd">
      <pc:chgData name="无语 小" userId="47646e0a4758ea27" providerId="LiveId" clId="{968C5182-D010-5443-B733-FAE14CFFA542}" dt="2025-06-05T04:31:01.813" v="3230" actId="20577"/>
      <pc:docMkLst>
        <pc:docMk/>
      </pc:docMkLst>
      <pc:sldChg chg="del">
        <pc:chgData name="无语 小" userId="47646e0a4758ea27" providerId="LiveId" clId="{968C5182-D010-5443-B733-FAE14CFFA542}" dt="2025-06-01T20:06:28.981" v="13" actId="2696"/>
        <pc:sldMkLst>
          <pc:docMk/>
          <pc:sldMk cId="1708121281" sldId="259"/>
        </pc:sldMkLst>
      </pc:sldChg>
      <pc:sldChg chg="del">
        <pc:chgData name="无语 小" userId="47646e0a4758ea27" providerId="LiveId" clId="{968C5182-D010-5443-B733-FAE14CFFA542}" dt="2025-06-01T20:06:28.954" v="6" actId="2696"/>
        <pc:sldMkLst>
          <pc:docMk/>
          <pc:sldMk cId="1174033888" sldId="279"/>
        </pc:sldMkLst>
      </pc:sldChg>
      <pc:sldChg chg="del">
        <pc:chgData name="无语 小" userId="47646e0a4758ea27" providerId="LiveId" clId="{968C5182-D010-5443-B733-FAE14CFFA542}" dt="2025-06-01T20:06:28.935" v="2" actId="2696"/>
        <pc:sldMkLst>
          <pc:docMk/>
          <pc:sldMk cId="808901511" sldId="280"/>
        </pc:sldMkLst>
      </pc:sldChg>
      <pc:sldChg chg="addSp delSp modSp mod">
        <pc:chgData name="无语 小" userId="47646e0a4758ea27" providerId="LiveId" clId="{968C5182-D010-5443-B733-FAE14CFFA542}" dt="2025-06-01T22:10:49.183" v="158"/>
        <pc:sldMkLst>
          <pc:docMk/>
          <pc:sldMk cId="3475661163" sldId="313"/>
        </pc:sldMkLst>
        <pc:spChg chg="mod">
          <ac:chgData name="无语 小" userId="47646e0a4758ea27" providerId="LiveId" clId="{968C5182-D010-5443-B733-FAE14CFFA542}" dt="2025-06-01T22:08:17.218" v="56" actId="404"/>
          <ac:spMkLst>
            <pc:docMk/>
            <pc:sldMk cId="3475661163" sldId="313"/>
            <ac:spMk id="2" creationId="{D5B90383-ED20-364A-9B09-D79C2B08BB7C}"/>
          </ac:spMkLst>
        </pc:spChg>
        <pc:spChg chg="mod">
          <ac:chgData name="无语 小" userId="47646e0a4758ea27" providerId="LiveId" clId="{968C5182-D010-5443-B733-FAE14CFFA542}" dt="2025-06-01T22:10:46.313" v="156" actId="1076"/>
          <ac:spMkLst>
            <pc:docMk/>
            <pc:sldMk cId="3475661163" sldId="313"/>
            <ac:spMk id="3" creationId="{E76A1E82-A684-A746-99E0-675AE15C6F11}"/>
          </ac:spMkLst>
        </pc:spChg>
        <pc:spChg chg="add del mod">
          <ac:chgData name="无语 小" userId="47646e0a4758ea27" providerId="LiveId" clId="{968C5182-D010-5443-B733-FAE14CFFA542}" dt="2025-06-01T22:10:49.183" v="158"/>
          <ac:spMkLst>
            <pc:docMk/>
            <pc:sldMk cId="3475661163" sldId="313"/>
            <ac:spMk id="6" creationId="{117698C3-C8D5-C4CC-BE8B-54D7659AD059}"/>
          </ac:spMkLst>
        </pc:spChg>
        <pc:picChg chg="add del mod">
          <ac:chgData name="无语 小" userId="47646e0a4758ea27" providerId="LiveId" clId="{968C5182-D010-5443-B733-FAE14CFFA542}" dt="2025-06-01T22:09:22.275" v="136"/>
          <ac:picMkLst>
            <pc:docMk/>
            <pc:sldMk cId="3475661163" sldId="313"/>
            <ac:picMk id="5" creationId="{DBA0153F-2B65-997D-8402-1508E01696D6}"/>
          </ac:picMkLst>
        </pc:picChg>
      </pc:sldChg>
      <pc:sldChg chg="del">
        <pc:chgData name="无语 小" userId="47646e0a4758ea27" providerId="LiveId" clId="{968C5182-D010-5443-B733-FAE14CFFA542}" dt="2025-06-01T20:06:28.937" v="3" actId="2696"/>
        <pc:sldMkLst>
          <pc:docMk/>
          <pc:sldMk cId="1053839841" sldId="324"/>
        </pc:sldMkLst>
      </pc:sldChg>
      <pc:sldChg chg="del">
        <pc:chgData name="无语 小" userId="47646e0a4758ea27" providerId="LiveId" clId="{968C5182-D010-5443-B733-FAE14CFFA542}" dt="2025-06-01T20:06:28.983" v="14" actId="2696"/>
        <pc:sldMkLst>
          <pc:docMk/>
          <pc:sldMk cId="782087077" sldId="327"/>
        </pc:sldMkLst>
      </pc:sldChg>
      <pc:sldChg chg="del">
        <pc:chgData name="无语 小" userId="47646e0a4758ea27" providerId="LiveId" clId="{968C5182-D010-5443-B733-FAE14CFFA542}" dt="2025-06-01T20:06:29.147" v="20" actId="2696"/>
        <pc:sldMkLst>
          <pc:docMk/>
          <pc:sldMk cId="4245771872" sldId="329"/>
        </pc:sldMkLst>
      </pc:sldChg>
      <pc:sldChg chg="del">
        <pc:chgData name="无语 小" userId="47646e0a4758ea27" providerId="LiveId" clId="{968C5182-D010-5443-B733-FAE14CFFA542}" dt="2025-06-01T20:06:29.131" v="19" actId="2696"/>
        <pc:sldMkLst>
          <pc:docMk/>
          <pc:sldMk cId="1416377530" sldId="348"/>
        </pc:sldMkLst>
      </pc:sldChg>
      <pc:sldChg chg="del">
        <pc:chgData name="无语 小" userId="47646e0a4758ea27" providerId="LiveId" clId="{968C5182-D010-5443-B733-FAE14CFFA542}" dt="2025-06-01T20:06:34.059" v="25" actId="2696"/>
        <pc:sldMkLst>
          <pc:docMk/>
          <pc:sldMk cId="3974190509" sldId="358"/>
        </pc:sldMkLst>
      </pc:sldChg>
      <pc:sldChg chg="del">
        <pc:chgData name="无语 小" userId="47646e0a4758ea27" providerId="LiveId" clId="{968C5182-D010-5443-B733-FAE14CFFA542}" dt="2025-06-01T22:50:36.160" v="850" actId="2696"/>
        <pc:sldMkLst>
          <pc:docMk/>
          <pc:sldMk cId="4240822945" sldId="359"/>
        </pc:sldMkLst>
      </pc:sldChg>
      <pc:sldChg chg="del">
        <pc:chgData name="无语 小" userId="47646e0a4758ea27" providerId="LiveId" clId="{968C5182-D010-5443-B733-FAE14CFFA542}" dt="2025-06-01T20:06:28.940" v="5" actId="2696"/>
        <pc:sldMkLst>
          <pc:docMk/>
          <pc:sldMk cId="1537601657" sldId="364"/>
        </pc:sldMkLst>
      </pc:sldChg>
      <pc:sldChg chg="add">
        <pc:chgData name="无语 小" userId="47646e0a4758ea27" providerId="LiveId" clId="{968C5182-D010-5443-B733-FAE14CFFA542}" dt="2025-06-01T22:52:04.839" v="852"/>
        <pc:sldMkLst>
          <pc:docMk/>
          <pc:sldMk cId="993282373" sldId="365"/>
        </pc:sldMkLst>
      </pc:sldChg>
      <pc:sldChg chg="modSp del mod ord modShow">
        <pc:chgData name="无语 小" userId="47646e0a4758ea27" providerId="LiveId" clId="{968C5182-D010-5443-B733-FAE14CFFA542}" dt="2025-06-01T22:52:01.670" v="851" actId="2696"/>
        <pc:sldMkLst>
          <pc:docMk/>
          <pc:sldMk cId="4255735891" sldId="365"/>
        </pc:sldMkLst>
        <pc:spChg chg="mod">
          <ac:chgData name="无语 小" userId="47646e0a4758ea27" providerId="LiveId" clId="{968C5182-D010-5443-B733-FAE14CFFA542}" dt="2025-06-01T22:50:12.756" v="848" actId="313"/>
          <ac:spMkLst>
            <pc:docMk/>
            <pc:sldMk cId="4255735891" sldId="365"/>
            <ac:spMk id="14" creationId="{A1CA8C6B-9A0B-3D56-7990-0C654B86A25A}"/>
          </ac:spMkLst>
        </pc:spChg>
      </pc:sldChg>
      <pc:sldChg chg="del">
        <pc:chgData name="无语 小" userId="47646e0a4758ea27" providerId="LiveId" clId="{968C5182-D010-5443-B733-FAE14CFFA542}" dt="2025-06-01T20:06:34.063" v="26" actId="2696"/>
        <pc:sldMkLst>
          <pc:docMk/>
          <pc:sldMk cId="2797142625" sldId="366"/>
        </pc:sldMkLst>
      </pc:sldChg>
      <pc:sldChg chg="del">
        <pc:chgData name="无语 小" userId="47646e0a4758ea27" providerId="LiveId" clId="{968C5182-D010-5443-B733-FAE14CFFA542}" dt="2025-06-01T22:50:36.157" v="849" actId="2696"/>
        <pc:sldMkLst>
          <pc:docMk/>
          <pc:sldMk cId="548565162" sldId="369"/>
        </pc:sldMkLst>
      </pc:sldChg>
      <pc:sldChg chg="del">
        <pc:chgData name="无语 小" userId="47646e0a4758ea27" providerId="LiveId" clId="{968C5182-D010-5443-B733-FAE14CFFA542}" dt="2025-06-01T20:06:28.886" v="0" actId="2696"/>
        <pc:sldMkLst>
          <pc:docMk/>
          <pc:sldMk cId="4080545628" sldId="371"/>
        </pc:sldMkLst>
      </pc:sldChg>
      <pc:sldChg chg="del">
        <pc:chgData name="无语 小" userId="47646e0a4758ea27" providerId="LiveId" clId="{968C5182-D010-5443-B733-FAE14CFFA542}" dt="2025-06-01T20:06:29.121" v="18" actId="2696"/>
        <pc:sldMkLst>
          <pc:docMk/>
          <pc:sldMk cId="3898297438" sldId="373"/>
        </pc:sldMkLst>
      </pc:sldChg>
      <pc:sldChg chg="del">
        <pc:chgData name="无语 小" userId="47646e0a4758ea27" providerId="LiveId" clId="{968C5182-D010-5443-B733-FAE14CFFA542}" dt="2025-06-01T20:06:28.987" v="17" actId="2696"/>
        <pc:sldMkLst>
          <pc:docMk/>
          <pc:sldMk cId="3299876926" sldId="375"/>
        </pc:sldMkLst>
      </pc:sldChg>
      <pc:sldChg chg="del">
        <pc:chgData name="无语 小" userId="47646e0a4758ea27" providerId="LiveId" clId="{968C5182-D010-5443-B733-FAE14CFFA542}" dt="2025-06-01T20:06:28.985" v="16" actId="2696"/>
        <pc:sldMkLst>
          <pc:docMk/>
          <pc:sldMk cId="1362980668" sldId="376"/>
        </pc:sldMkLst>
      </pc:sldChg>
      <pc:sldChg chg="del">
        <pc:chgData name="无语 小" userId="47646e0a4758ea27" providerId="LiveId" clId="{968C5182-D010-5443-B733-FAE14CFFA542}" dt="2025-06-01T20:06:28.889" v="1" actId="2696"/>
        <pc:sldMkLst>
          <pc:docMk/>
          <pc:sldMk cId="2913861915" sldId="378"/>
        </pc:sldMkLst>
      </pc:sldChg>
      <pc:sldChg chg="del">
        <pc:chgData name="无语 小" userId="47646e0a4758ea27" providerId="LiveId" clId="{968C5182-D010-5443-B733-FAE14CFFA542}" dt="2025-06-01T20:06:28.939" v="4" actId="2696"/>
        <pc:sldMkLst>
          <pc:docMk/>
          <pc:sldMk cId="1699672551" sldId="379"/>
        </pc:sldMkLst>
      </pc:sldChg>
      <pc:sldChg chg="del">
        <pc:chgData name="无语 小" userId="47646e0a4758ea27" providerId="LiveId" clId="{968C5182-D010-5443-B733-FAE14CFFA542}" dt="2025-06-01T20:06:28.980" v="12" actId="2696"/>
        <pc:sldMkLst>
          <pc:docMk/>
          <pc:sldMk cId="3791600963" sldId="380"/>
        </pc:sldMkLst>
      </pc:sldChg>
      <pc:sldChg chg="del">
        <pc:chgData name="无语 小" userId="47646e0a4758ea27" providerId="LiveId" clId="{968C5182-D010-5443-B733-FAE14CFFA542}" dt="2025-06-01T20:06:29.162" v="22" actId="2696"/>
        <pc:sldMkLst>
          <pc:docMk/>
          <pc:sldMk cId="2998556671" sldId="381"/>
        </pc:sldMkLst>
      </pc:sldChg>
      <pc:sldChg chg="del">
        <pc:chgData name="无语 小" userId="47646e0a4758ea27" providerId="LiveId" clId="{968C5182-D010-5443-B733-FAE14CFFA542}" dt="2025-06-01T20:06:29.185" v="24" actId="2696"/>
        <pc:sldMkLst>
          <pc:docMk/>
          <pc:sldMk cId="1873235421" sldId="382"/>
        </pc:sldMkLst>
      </pc:sldChg>
      <pc:sldChg chg="del">
        <pc:chgData name="无语 小" userId="47646e0a4758ea27" providerId="LiveId" clId="{968C5182-D010-5443-B733-FAE14CFFA542}" dt="2025-06-01T20:06:28.957" v="8" actId="2696"/>
        <pc:sldMkLst>
          <pc:docMk/>
          <pc:sldMk cId="2644769202" sldId="383"/>
        </pc:sldMkLst>
      </pc:sldChg>
      <pc:sldChg chg="del">
        <pc:chgData name="无语 小" userId="47646e0a4758ea27" providerId="LiveId" clId="{968C5182-D010-5443-B733-FAE14CFFA542}" dt="2025-06-01T20:06:28.984" v="15" actId="2696"/>
        <pc:sldMkLst>
          <pc:docMk/>
          <pc:sldMk cId="3943460774" sldId="391"/>
        </pc:sldMkLst>
      </pc:sldChg>
      <pc:sldChg chg="modSp mod modAnim">
        <pc:chgData name="无语 小" userId="47646e0a4758ea27" providerId="LiveId" clId="{968C5182-D010-5443-B733-FAE14CFFA542}" dt="2025-06-05T04:31:01.813" v="3230" actId="20577"/>
        <pc:sldMkLst>
          <pc:docMk/>
          <pc:sldMk cId="654437408" sldId="392"/>
        </pc:sldMkLst>
        <pc:spChg chg="mod">
          <ac:chgData name="无语 小" userId="47646e0a4758ea27" providerId="LiveId" clId="{968C5182-D010-5443-B733-FAE14CFFA542}" dt="2025-06-05T04:31:01.813" v="3230" actId="20577"/>
          <ac:spMkLst>
            <pc:docMk/>
            <pc:sldMk cId="654437408" sldId="392"/>
            <ac:spMk id="6" creationId="{B3147CE9-8ACF-35B5-8495-BCF7A5B30FE6}"/>
          </ac:spMkLst>
        </pc:spChg>
      </pc:sldChg>
      <pc:sldChg chg="addSp delSp modSp mod modAnim modNotesTx">
        <pc:chgData name="无语 小" userId="47646e0a4758ea27" providerId="LiveId" clId="{968C5182-D010-5443-B733-FAE14CFFA542}" dt="2025-06-05T04:12:07.903" v="2635"/>
        <pc:sldMkLst>
          <pc:docMk/>
          <pc:sldMk cId="1850275800" sldId="394"/>
        </pc:sldMkLst>
        <pc:spChg chg="mod">
          <ac:chgData name="无语 小" userId="47646e0a4758ea27" providerId="LiveId" clId="{968C5182-D010-5443-B733-FAE14CFFA542}" dt="2025-06-05T04:12:03.994" v="2634" actId="166"/>
          <ac:spMkLst>
            <pc:docMk/>
            <pc:sldMk cId="1850275800" sldId="394"/>
            <ac:spMk id="15" creationId="{4C2AEC11-2780-B3F4-70DF-A258C01CF53E}"/>
          </ac:spMkLst>
        </pc:spChg>
        <pc:picChg chg="add mod modCrop">
          <ac:chgData name="无语 小" userId="47646e0a4758ea27" providerId="LiveId" clId="{968C5182-D010-5443-B733-FAE14CFFA542}" dt="2025-06-05T04:08:44.956" v="2610" actId="732"/>
          <ac:picMkLst>
            <pc:docMk/>
            <pc:sldMk cId="1850275800" sldId="394"/>
            <ac:picMk id="3" creationId="{2387C571-B60D-ACA4-2F27-AC5A5BB316F2}"/>
          </ac:picMkLst>
        </pc:picChg>
        <pc:picChg chg="add mod modCrop">
          <ac:chgData name="无语 小" userId="47646e0a4758ea27" providerId="LiveId" clId="{968C5182-D010-5443-B733-FAE14CFFA542}" dt="2025-06-05T04:09:10.580" v="2616" actId="732"/>
          <ac:picMkLst>
            <pc:docMk/>
            <pc:sldMk cId="1850275800" sldId="394"/>
            <ac:picMk id="5" creationId="{709ADF32-1067-8E99-08B6-DCACA8160E14}"/>
          </ac:picMkLst>
        </pc:picChg>
        <pc:picChg chg="add mod modCrop">
          <ac:chgData name="无语 小" userId="47646e0a4758ea27" providerId="LiveId" clId="{968C5182-D010-5443-B733-FAE14CFFA542}" dt="2025-06-05T04:09:33.180" v="2621" actId="732"/>
          <ac:picMkLst>
            <pc:docMk/>
            <pc:sldMk cId="1850275800" sldId="394"/>
            <ac:picMk id="6" creationId="{E7EF8EFD-AF0D-109B-00D3-559CA1921CC8}"/>
          </ac:picMkLst>
        </pc:picChg>
        <pc:picChg chg="add mod modCrop">
          <ac:chgData name="无语 小" userId="47646e0a4758ea27" providerId="LiveId" clId="{968C5182-D010-5443-B733-FAE14CFFA542}" dt="2025-06-05T04:09:57.821" v="2625" actId="732"/>
          <ac:picMkLst>
            <pc:docMk/>
            <pc:sldMk cId="1850275800" sldId="394"/>
            <ac:picMk id="7" creationId="{6B9B7CCE-B021-5708-C334-59EF2BBA6C6B}"/>
          </ac:picMkLst>
        </pc:picChg>
        <pc:picChg chg="del mod">
          <ac:chgData name="无语 小" userId="47646e0a4758ea27" providerId="LiveId" clId="{968C5182-D010-5443-B733-FAE14CFFA542}" dt="2025-06-05T04:11:12.174" v="2626" actId="478"/>
          <ac:picMkLst>
            <pc:docMk/>
            <pc:sldMk cId="1850275800" sldId="394"/>
            <ac:picMk id="12" creationId="{9D6208E4-B9ED-CC25-A451-47EA41B5B3D5}"/>
          </ac:picMkLst>
        </pc:picChg>
      </pc:sldChg>
      <pc:sldChg chg="modSp mod">
        <pc:chgData name="无语 小" userId="47646e0a4758ea27" providerId="LiveId" clId="{968C5182-D010-5443-B733-FAE14CFFA542}" dt="2025-06-04T00:01:29.510" v="2043" actId="20577"/>
        <pc:sldMkLst>
          <pc:docMk/>
          <pc:sldMk cId="3092451934" sldId="396"/>
        </pc:sldMkLst>
        <pc:spChg chg="mod">
          <ac:chgData name="无语 小" userId="47646e0a4758ea27" providerId="LiveId" clId="{968C5182-D010-5443-B733-FAE14CFFA542}" dt="2025-06-02T02:36:31.145" v="1353" actId="313"/>
          <ac:spMkLst>
            <pc:docMk/>
            <pc:sldMk cId="3092451934" sldId="396"/>
            <ac:spMk id="3" creationId="{CFAB7158-00B9-F0D8-2AF4-0A73AFDD7F4B}"/>
          </ac:spMkLst>
        </pc:spChg>
        <pc:spChg chg="mod">
          <ac:chgData name="无语 小" userId="47646e0a4758ea27" providerId="LiveId" clId="{968C5182-D010-5443-B733-FAE14CFFA542}" dt="2025-06-04T00:01:29.510" v="2043" actId="20577"/>
          <ac:spMkLst>
            <pc:docMk/>
            <pc:sldMk cId="3092451934" sldId="396"/>
            <ac:spMk id="4" creationId="{D09E7A9F-98AE-FF5E-2D95-BF1844BAEE31}"/>
          </ac:spMkLst>
        </pc:spChg>
      </pc:sldChg>
      <pc:sldChg chg="addSp delSp modSp mod delAnim modAnim">
        <pc:chgData name="无语 小" userId="47646e0a4758ea27" providerId="LiveId" clId="{968C5182-D010-5443-B733-FAE14CFFA542}" dt="2025-06-03T04:24:49.078" v="1519"/>
        <pc:sldMkLst>
          <pc:docMk/>
          <pc:sldMk cId="2206879768" sldId="397"/>
        </pc:sldMkLst>
        <pc:spChg chg="mod">
          <ac:chgData name="无语 小" userId="47646e0a4758ea27" providerId="LiveId" clId="{968C5182-D010-5443-B733-FAE14CFFA542}" dt="2025-06-02T02:39:12.102" v="1360" actId="20577"/>
          <ac:spMkLst>
            <pc:docMk/>
            <pc:sldMk cId="2206879768" sldId="397"/>
            <ac:spMk id="4" creationId="{9135BA65-BCED-2F4C-10C5-89F509F2F339}"/>
          </ac:spMkLst>
        </pc:spChg>
        <pc:spChg chg="del">
          <ac:chgData name="无语 小" userId="47646e0a4758ea27" providerId="LiveId" clId="{968C5182-D010-5443-B733-FAE14CFFA542}" dt="2025-06-01T22:29:54.953" v="715" actId="478"/>
          <ac:spMkLst>
            <pc:docMk/>
            <pc:sldMk cId="2206879768" sldId="397"/>
            <ac:spMk id="9" creationId="{23318C33-D722-6E88-4E0D-2D413E194461}"/>
          </ac:spMkLst>
        </pc:spChg>
        <pc:spChg chg="add del">
          <ac:chgData name="无语 小" userId="47646e0a4758ea27" providerId="LiveId" clId="{968C5182-D010-5443-B733-FAE14CFFA542}" dt="2025-06-01T22:11:41.849" v="160" actId="22"/>
          <ac:spMkLst>
            <pc:docMk/>
            <pc:sldMk cId="2206879768" sldId="397"/>
            <ac:spMk id="12" creationId="{29B4B955-C80D-D209-4A2E-A9C030917E34}"/>
          </ac:spMkLst>
        </pc:spChg>
      </pc:sldChg>
      <pc:sldChg chg="del">
        <pc:chgData name="无语 小" userId="47646e0a4758ea27" providerId="LiveId" clId="{968C5182-D010-5443-B733-FAE14CFFA542}" dt="2025-06-01T22:33:00.295" v="728" actId="2696"/>
        <pc:sldMkLst>
          <pc:docMk/>
          <pc:sldMk cId="513560915" sldId="398"/>
        </pc:sldMkLst>
      </pc:sldChg>
      <pc:sldChg chg="add">
        <pc:chgData name="无语 小" userId="47646e0a4758ea27" providerId="LiveId" clId="{968C5182-D010-5443-B733-FAE14CFFA542}" dt="2025-06-01T22:33:07.717" v="729"/>
        <pc:sldMkLst>
          <pc:docMk/>
          <pc:sldMk cId="2704435250" sldId="398"/>
        </pc:sldMkLst>
      </pc:sldChg>
      <pc:sldChg chg="modSp mod modNotesTx">
        <pc:chgData name="无语 小" userId="47646e0a4758ea27" providerId="LiveId" clId="{968C5182-D010-5443-B733-FAE14CFFA542}" dt="2025-06-04T00:05:05.763" v="2387" actId="12"/>
        <pc:sldMkLst>
          <pc:docMk/>
          <pc:sldMk cId="3988930969" sldId="399"/>
        </pc:sldMkLst>
        <pc:spChg chg="mod">
          <ac:chgData name="无语 小" userId="47646e0a4758ea27" providerId="LiveId" clId="{968C5182-D010-5443-B733-FAE14CFFA542}" dt="2025-06-04T00:05:05.763" v="2387" actId="12"/>
          <ac:spMkLst>
            <pc:docMk/>
            <pc:sldMk cId="3988930969" sldId="399"/>
            <ac:spMk id="6" creationId="{963B1E98-7F1E-21C6-BEA2-C1B56D410844}"/>
          </ac:spMkLst>
        </pc:spChg>
      </pc:sldChg>
      <pc:sldChg chg="addSp modSp mod modAnim">
        <pc:chgData name="无语 小" userId="47646e0a4758ea27" providerId="LiveId" clId="{968C5182-D010-5443-B733-FAE14CFFA542}" dt="2025-06-05T04:29:23.567" v="3189" actId="20577"/>
        <pc:sldMkLst>
          <pc:docMk/>
          <pc:sldMk cId="2338394012" sldId="400"/>
        </pc:sldMkLst>
        <pc:spChg chg="mod">
          <ac:chgData name="无语 小" userId="47646e0a4758ea27" providerId="LiveId" clId="{968C5182-D010-5443-B733-FAE14CFFA542}" dt="2025-06-05T04:29:23.567" v="3189" actId="20577"/>
          <ac:spMkLst>
            <pc:docMk/>
            <pc:sldMk cId="2338394012" sldId="400"/>
            <ac:spMk id="3" creationId="{06F6D583-0774-84AE-DFD9-9231C3A26A1C}"/>
          </ac:spMkLst>
        </pc:spChg>
        <pc:spChg chg="add mod">
          <ac:chgData name="无语 小" userId="47646e0a4758ea27" providerId="LiveId" clId="{968C5182-D010-5443-B733-FAE14CFFA542}" dt="2025-06-05T04:29:21.800" v="3188" actId="1076"/>
          <ac:spMkLst>
            <pc:docMk/>
            <pc:sldMk cId="2338394012" sldId="400"/>
            <ac:spMk id="8" creationId="{8FC90541-B101-C3AC-5890-7A8E4EAC5C58}"/>
          </ac:spMkLst>
        </pc:spChg>
      </pc:sldChg>
      <pc:sldChg chg="add">
        <pc:chgData name="无语 小" userId="47646e0a4758ea27" providerId="LiveId" clId="{968C5182-D010-5443-B733-FAE14CFFA542}" dt="2025-06-01T22:31:41.882" v="727"/>
        <pc:sldMkLst>
          <pc:docMk/>
          <pc:sldMk cId="187913778" sldId="402"/>
        </pc:sldMkLst>
      </pc:sldChg>
      <pc:sldChg chg="del">
        <pc:chgData name="无语 小" userId="47646e0a4758ea27" providerId="LiveId" clId="{968C5182-D010-5443-B733-FAE14CFFA542}" dt="2025-06-01T22:31:37.707" v="726" actId="2696"/>
        <pc:sldMkLst>
          <pc:docMk/>
          <pc:sldMk cId="3272550192" sldId="402"/>
        </pc:sldMkLst>
      </pc:sldChg>
      <pc:sldChg chg="delSp modSp mod delAnim modAnim">
        <pc:chgData name="无语 小" userId="47646e0a4758ea27" providerId="LiveId" clId="{968C5182-D010-5443-B733-FAE14CFFA542}" dt="2025-06-05T04:27:59.417" v="3166" actId="113"/>
        <pc:sldMkLst>
          <pc:docMk/>
          <pc:sldMk cId="2310369237" sldId="403"/>
        </pc:sldMkLst>
        <pc:spChg chg="mod">
          <ac:chgData name="无语 小" userId="47646e0a4758ea27" providerId="LiveId" clId="{968C5182-D010-5443-B733-FAE14CFFA542}" dt="2025-06-05T04:27:59.417" v="3166" actId="113"/>
          <ac:spMkLst>
            <pc:docMk/>
            <pc:sldMk cId="2310369237" sldId="403"/>
            <ac:spMk id="3" creationId="{55E76E7E-0FB2-7BC4-3C65-632586654BAD}"/>
          </ac:spMkLst>
        </pc:spChg>
        <pc:spChg chg="del mod">
          <ac:chgData name="无语 小" userId="47646e0a4758ea27" providerId="LiveId" clId="{968C5182-D010-5443-B733-FAE14CFFA542}" dt="2025-06-04T00:06:00.773" v="2468" actId="21"/>
          <ac:spMkLst>
            <pc:docMk/>
            <pc:sldMk cId="2310369237" sldId="403"/>
            <ac:spMk id="5" creationId="{F28D7F49-2788-3969-CC8D-5E3A83F1F9FF}"/>
          </ac:spMkLst>
        </pc:spChg>
      </pc:sldChg>
      <pc:sldChg chg="modSp mod">
        <pc:chgData name="无语 小" userId="47646e0a4758ea27" providerId="LiveId" clId="{968C5182-D010-5443-B733-FAE14CFFA542}" dt="2025-06-02T03:42:19.631" v="1397"/>
        <pc:sldMkLst>
          <pc:docMk/>
          <pc:sldMk cId="470427800" sldId="407"/>
        </pc:sldMkLst>
        <pc:spChg chg="mod">
          <ac:chgData name="无语 小" userId="47646e0a4758ea27" providerId="LiveId" clId="{968C5182-D010-5443-B733-FAE14CFFA542}" dt="2025-06-02T03:42:19.631" v="1397"/>
          <ac:spMkLst>
            <pc:docMk/>
            <pc:sldMk cId="470427800" sldId="407"/>
            <ac:spMk id="3" creationId="{BCD25B81-D243-C0D1-119C-BE1BED73C8D6}"/>
          </ac:spMkLst>
        </pc:spChg>
      </pc:sldChg>
      <pc:sldChg chg="del">
        <pc:chgData name="无语 小" userId="47646e0a4758ea27" providerId="LiveId" clId="{968C5182-D010-5443-B733-FAE14CFFA542}" dt="2025-06-01T20:06:57.692" v="28" actId="2696"/>
        <pc:sldMkLst>
          <pc:docMk/>
          <pc:sldMk cId="280010911" sldId="408"/>
        </pc:sldMkLst>
      </pc:sldChg>
      <pc:sldChg chg="del">
        <pc:chgData name="无语 小" userId="47646e0a4758ea27" providerId="LiveId" clId="{968C5182-D010-5443-B733-FAE14CFFA542}" dt="2025-06-01T20:06:57.706" v="32" actId="2696"/>
        <pc:sldMkLst>
          <pc:docMk/>
          <pc:sldMk cId="168337259" sldId="410"/>
        </pc:sldMkLst>
      </pc:sldChg>
      <pc:sldChg chg="del">
        <pc:chgData name="无语 小" userId="47646e0a4758ea27" providerId="LiveId" clId="{968C5182-D010-5443-B733-FAE14CFFA542}" dt="2025-06-01T20:06:57.705" v="31" actId="2696"/>
        <pc:sldMkLst>
          <pc:docMk/>
          <pc:sldMk cId="854216002" sldId="411"/>
        </pc:sldMkLst>
      </pc:sldChg>
      <pc:sldChg chg="del">
        <pc:chgData name="无语 小" userId="47646e0a4758ea27" providerId="LiveId" clId="{968C5182-D010-5443-B733-FAE14CFFA542}" dt="2025-06-01T20:06:57.703" v="30" actId="2696"/>
        <pc:sldMkLst>
          <pc:docMk/>
          <pc:sldMk cId="3342577910" sldId="412"/>
        </pc:sldMkLst>
      </pc:sldChg>
      <pc:sldChg chg="del">
        <pc:chgData name="无语 小" userId="47646e0a4758ea27" providerId="LiveId" clId="{968C5182-D010-5443-B733-FAE14CFFA542}" dt="2025-06-01T20:06:57.709" v="34" actId="2696"/>
        <pc:sldMkLst>
          <pc:docMk/>
          <pc:sldMk cId="2121872044" sldId="413"/>
        </pc:sldMkLst>
      </pc:sldChg>
      <pc:sldChg chg="del">
        <pc:chgData name="无语 小" userId="47646e0a4758ea27" providerId="LiveId" clId="{968C5182-D010-5443-B733-FAE14CFFA542}" dt="2025-06-01T20:06:57.702" v="29" actId="2696"/>
        <pc:sldMkLst>
          <pc:docMk/>
          <pc:sldMk cId="3876980628" sldId="414"/>
        </pc:sldMkLst>
      </pc:sldChg>
      <pc:sldChg chg="del">
        <pc:chgData name="无语 小" userId="47646e0a4758ea27" providerId="LiveId" clId="{968C5182-D010-5443-B733-FAE14CFFA542}" dt="2025-06-01T20:06:57.708" v="33" actId="2696"/>
        <pc:sldMkLst>
          <pc:docMk/>
          <pc:sldMk cId="1756769319" sldId="415"/>
        </pc:sldMkLst>
      </pc:sldChg>
      <pc:sldChg chg="del">
        <pc:chgData name="无语 小" userId="47646e0a4758ea27" providerId="LiveId" clId="{968C5182-D010-5443-B733-FAE14CFFA542}" dt="2025-06-01T20:06:57.689" v="27" actId="2696"/>
        <pc:sldMkLst>
          <pc:docMk/>
          <pc:sldMk cId="3395638924" sldId="416"/>
        </pc:sldMkLst>
      </pc:sldChg>
      <pc:sldChg chg="addSp modSp mod ord modAnim modNotesTx">
        <pc:chgData name="无语 小" userId="47646e0a4758ea27" providerId="LiveId" clId="{968C5182-D010-5443-B733-FAE14CFFA542}" dt="2025-06-05T04:06:59.534" v="2604" actId="1076"/>
        <pc:sldMkLst>
          <pc:docMk/>
          <pc:sldMk cId="128829456" sldId="420"/>
        </pc:sldMkLst>
        <pc:spChg chg="add mod">
          <ac:chgData name="无语 小" userId="47646e0a4758ea27" providerId="LiveId" clId="{968C5182-D010-5443-B733-FAE14CFFA542}" dt="2025-06-05T04:06:59.534" v="2604" actId="1076"/>
          <ac:spMkLst>
            <pc:docMk/>
            <pc:sldMk cId="128829456" sldId="420"/>
            <ac:spMk id="2" creationId="{69D8A2D7-F8F5-BDAC-E46B-BE9E29DF7402}"/>
          </ac:spMkLst>
        </pc:spChg>
        <pc:spChg chg="mod">
          <ac:chgData name="无语 小" userId="47646e0a4758ea27" providerId="LiveId" clId="{968C5182-D010-5443-B733-FAE14CFFA542}" dt="2025-06-05T04:06:52.769" v="2603" actId="14100"/>
          <ac:spMkLst>
            <pc:docMk/>
            <pc:sldMk cId="128829456" sldId="420"/>
            <ac:spMk id="6" creationId="{324F2F2F-B0B6-73D2-AC6D-C92018667670}"/>
          </ac:spMkLst>
        </pc:spChg>
      </pc:sldChg>
      <pc:sldChg chg="del">
        <pc:chgData name="无语 小" userId="47646e0a4758ea27" providerId="LiveId" clId="{968C5182-D010-5443-B733-FAE14CFFA542}" dt="2025-06-01T20:06:28.975" v="9" actId="2696"/>
        <pc:sldMkLst>
          <pc:docMk/>
          <pc:sldMk cId="1243628810" sldId="422"/>
        </pc:sldMkLst>
      </pc:sldChg>
      <pc:sldChg chg="del">
        <pc:chgData name="无语 小" userId="47646e0a4758ea27" providerId="LiveId" clId="{968C5182-D010-5443-B733-FAE14CFFA542}" dt="2025-06-01T20:06:29.178" v="23" actId="2696"/>
        <pc:sldMkLst>
          <pc:docMk/>
          <pc:sldMk cId="1976836825" sldId="423"/>
        </pc:sldMkLst>
      </pc:sldChg>
      <pc:sldChg chg="del">
        <pc:chgData name="无语 小" userId="47646e0a4758ea27" providerId="LiveId" clId="{968C5182-D010-5443-B733-FAE14CFFA542}" dt="2025-06-01T20:06:28.978" v="11" actId="2696"/>
        <pc:sldMkLst>
          <pc:docMk/>
          <pc:sldMk cId="2486992623" sldId="425"/>
        </pc:sldMkLst>
      </pc:sldChg>
      <pc:sldChg chg="del">
        <pc:chgData name="无语 小" userId="47646e0a4758ea27" providerId="LiveId" clId="{968C5182-D010-5443-B733-FAE14CFFA542}" dt="2025-06-01T20:06:28.976" v="10" actId="2696"/>
        <pc:sldMkLst>
          <pc:docMk/>
          <pc:sldMk cId="3105290997" sldId="427"/>
        </pc:sldMkLst>
      </pc:sldChg>
      <pc:sldChg chg="del">
        <pc:chgData name="无语 小" userId="47646e0a4758ea27" providerId="LiveId" clId="{968C5182-D010-5443-B733-FAE14CFFA542}" dt="2025-06-01T20:06:28.956" v="7" actId="2696"/>
        <pc:sldMkLst>
          <pc:docMk/>
          <pc:sldMk cId="4018231780" sldId="428"/>
        </pc:sldMkLst>
      </pc:sldChg>
      <pc:sldChg chg="del">
        <pc:chgData name="无语 小" userId="47646e0a4758ea27" providerId="LiveId" clId="{968C5182-D010-5443-B733-FAE14CFFA542}" dt="2025-06-01T20:06:29.161" v="21" actId="2696"/>
        <pc:sldMkLst>
          <pc:docMk/>
          <pc:sldMk cId="1481943913" sldId="429"/>
        </pc:sldMkLst>
      </pc:sldChg>
      <pc:sldChg chg="addSp delSp modSp new mod modAnim chgLayout">
        <pc:chgData name="无语 小" userId="47646e0a4758ea27" providerId="LiveId" clId="{968C5182-D010-5443-B733-FAE14CFFA542}" dt="2025-06-03T04:24:29.598" v="1517"/>
        <pc:sldMkLst>
          <pc:docMk/>
          <pc:sldMk cId="2424840665" sldId="431"/>
        </pc:sldMkLst>
        <pc:spChg chg="mod ord">
          <ac:chgData name="无语 小" userId="47646e0a4758ea27" providerId="LiveId" clId="{968C5182-D010-5443-B733-FAE14CFFA542}" dt="2025-06-01T22:19:45.516" v="307" actId="700"/>
          <ac:spMkLst>
            <pc:docMk/>
            <pc:sldMk cId="2424840665" sldId="431"/>
            <ac:spMk id="2" creationId="{F8F5F445-5C48-3194-5844-6F52E7ED012F}"/>
          </ac:spMkLst>
        </pc:spChg>
        <pc:spChg chg="del mod">
          <ac:chgData name="无语 小" userId="47646e0a4758ea27" providerId="LiveId" clId="{968C5182-D010-5443-B733-FAE14CFFA542}" dt="2025-06-01T22:17:51.321" v="290" actId="478"/>
          <ac:spMkLst>
            <pc:docMk/>
            <pc:sldMk cId="2424840665" sldId="431"/>
            <ac:spMk id="3" creationId="{B845276A-6886-B248-EE98-88D5FF99E887}"/>
          </ac:spMkLst>
        </pc:spChg>
        <pc:spChg chg="mod ord">
          <ac:chgData name="无语 小" userId="47646e0a4758ea27" providerId="LiveId" clId="{968C5182-D010-5443-B733-FAE14CFFA542}" dt="2025-06-01T22:19:45.516" v="307" actId="700"/>
          <ac:spMkLst>
            <pc:docMk/>
            <pc:sldMk cId="2424840665" sldId="431"/>
            <ac:spMk id="4" creationId="{F83ADFE7-953F-4617-9E2F-4022E0AEAE74}"/>
          </ac:spMkLst>
        </pc:spChg>
        <pc:spChg chg="add mod ord">
          <ac:chgData name="无语 小" userId="47646e0a4758ea27" providerId="LiveId" clId="{968C5182-D010-5443-B733-FAE14CFFA542}" dt="2025-06-01T22:22:43.525" v="685"/>
          <ac:spMkLst>
            <pc:docMk/>
            <pc:sldMk cId="2424840665" sldId="431"/>
            <ac:spMk id="9" creationId="{E6B35EC9-1411-779B-F40A-F2101FAB1639}"/>
          </ac:spMkLst>
        </pc:spChg>
        <pc:spChg chg="add mod">
          <ac:chgData name="无语 小" userId="47646e0a4758ea27" providerId="LiveId" clId="{968C5182-D010-5443-B733-FAE14CFFA542}" dt="2025-06-01T22:30:55.114" v="724" actId="1076"/>
          <ac:spMkLst>
            <pc:docMk/>
            <pc:sldMk cId="2424840665" sldId="431"/>
            <ac:spMk id="11" creationId="{A6493BEA-F1F6-9C57-D3F7-0FC0276F6AD9}"/>
          </ac:spMkLst>
        </pc:spChg>
        <pc:spChg chg="add mod">
          <ac:chgData name="无语 小" userId="47646e0a4758ea27" providerId="LiveId" clId="{968C5182-D010-5443-B733-FAE14CFFA542}" dt="2025-06-01T22:30:55.114" v="724" actId="1076"/>
          <ac:spMkLst>
            <pc:docMk/>
            <pc:sldMk cId="2424840665" sldId="431"/>
            <ac:spMk id="12" creationId="{ABD76E82-5611-C312-C551-C9A236DA9A8B}"/>
          </ac:spMkLst>
        </pc:spChg>
        <pc:spChg chg="add mod">
          <ac:chgData name="无语 小" userId="47646e0a4758ea27" providerId="LiveId" clId="{968C5182-D010-5443-B733-FAE14CFFA542}" dt="2025-06-01T22:30:55.114" v="724" actId="1076"/>
          <ac:spMkLst>
            <pc:docMk/>
            <pc:sldMk cId="2424840665" sldId="431"/>
            <ac:spMk id="14" creationId="{58A4777A-41E0-FF7A-BB7A-FD31C2FD063F}"/>
          </ac:spMkLst>
        </pc:spChg>
        <pc:spChg chg="add mod">
          <ac:chgData name="无语 小" userId="47646e0a4758ea27" providerId="LiveId" clId="{968C5182-D010-5443-B733-FAE14CFFA542}" dt="2025-06-01T22:31:03.631" v="725" actId="14100"/>
          <ac:spMkLst>
            <pc:docMk/>
            <pc:sldMk cId="2424840665" sldId="431"/>
            <ac:spMk id="15" creationId="{716559BE-3D10-D64B-EFA7-EEBB1B4C926E}"/>
          </ac:spMkLst>
        </pc:spChg>
        <pc:grpChg chg="add mod">
          <ac:chgData name="无语 小" userId="47646e0a4758ea27" providerId="LiveId" clId="{968C5182-D010-5443-B733-FAE14CFFA542}" dt="2025-06-01T22:30:55.114" v="724" actId="1076"/>
          <ac:grpSpMkLst>
            <pc:docMk/>
            <pc:sldMk cId="2424840665" sldId="431"/>
            <ac:grpSpMk id="13" creationId="{A05AE9E3-DC84-2669-AC24-83DC25372057}"/>
          </ac:grpSpMkLst>
        </pc:grpChg>
        <pc:grpChg chg="add mod">
          <ac:chgData name="无语 小" userId="47646e0a4758ea27" providerId="LiveId" clId="{968C5182-D010-5443-B733-FAE14CFFA542}" dt="2025-06-01T22:30:55.114" v="724" actId="1076"/>
          <ac:grpSpMkLst>
            <pc:docMk/>
            <pc:sldMk cId="2424840665" sldId="431"/>
            <ac:grpSpMk id="16" creationId="{0B51E5AF-3DA0-B522-4598-D4561D565698}"/>
          </ac:grpSpMkLst>
        </pc:grpChg>
        <pc:picChg chg="add del mod">
          <ac:chgData name="无语 小" userId="47646e0a4758ea27" providerId="LiveId" clId="{968C5182-D010-5443-B733-FAE14CFFA542}" dt="2025-06-01T22:14:29.262" v="255" actId="478"/>
          <ac:picMkLst>
            <pc:docMk/>
            <pc:sldMk cId="2424840665" sldId="431"/>
            <ac:picMk id="6" creationId="{FA27B524-7402-9978-C37D-66C385E8DD7A}"/>
          </ac:picMkLst>
        </pc:picChg>
        <pc:picChg chg="add mod">
          <ac:chgData name="无语 小" userId="47646e0a4758ea27" providerId="LiveId" clId="{968C5182-D010-5443-B733-FAE14CFFA542}" dt="2025-06-01T22:30:55.114" v="724" actId="1076"/>
          <ac:picMkLst>
            <pc:docMk/>
            <pc:sldMk cId="2424840665" sldId="431"/>
            <ac:picMk id="7" creationId="{1C86AE38-8A7D-B746-7C28-C87B60D607C9}"/>
          </ac:picMkLst>
        </pc:picChg>
        <pc:picChg chg="add mod">
          <ac:chgData name="无语 小" userId="47646e0a4758ea27" providerId="LiveId" clId="{968C5182-D010-5443-B733-FAE14CFFA542}" dt="2025-06-01T22:30:55.114" v="724" actId="1076"/>
          <ac:picMkLst>
            <pc:docMk/>
            <pc:sldMk cId="2424840665" sldId="431"/>
            <ac:picMk id="8" creationId="{EAE233CF-5A61-FE2F-6476-B605DDF85BBA}"/>
          </ac:picMkLst>
        </pc:picChg>
        <pc:picChg chg="add del mod">
          <ac:chgData name="无语 小" userId="47646e0a4758ea27" providerId="LiveId" clId="{968C5182-D010-5443-B733-FAE14CFFA542}" dt="2025-06-01T22:26:13.849" v="688"/>
          <ac:picMkLst>
            <pc:docMk/>
            <pc:sldMk cId="2424840665" sldId="431"/>
            <ac:picMk id="10" creationId="{BE698175-FD46-C513-2193-3BCEF50496DB}"/>
          </ac:picMkLst>
        </pc:picChg>
        <pc:picChg chg="add del mod">
          <ac:chgData name="无语 小" userId="47646e0a4758ea27" providerId="LiveId" clId="{968C5182-D010-5443-B733-FAE14CFFA542}" dt="2025-06-01T22:13:56.829" v="251" actId="478"/>
          <ac:picMkLst>
            <pc:docMk/>
            <pc:sldMk cId="2424840665" sldId="431"/>
            <ac:picMk id="1026" creationId="{FEC89A2A-942B-1DB8-CA2D-E9294ADCCF09}"/>
          </ac:picMkLst>
        </pc:picChg>
        <pc:picChg chg="add mod">
          <ac:chgData name="无语 小" userId="47646e0a4758ea27" providerId="LiveId" clId="{968C5182-D010-5443-B733-FAE14CFFA542}" dt="2025-06-01T22:30:55.114" v="724" actId="1076"/>
          <ac:picMkLst>
            <pc:docMk/>
            <pc:sldMk cId="2424840665" sldId="431"/>
            <ac:picMk id="1028" creationId="{98EC450C-923C-C0B4-D9A8-325069E20171}"/>
          </ac:picMkLst>
        </pc:picChg>
        <pc:picChg chg="add mod">
          <ac:chgData name="无语 小" userId="47646e0a4758ea27" providerId="LiveId" clId="{968C5182-D010-5443-B733-FAE14CFFA542}" dt="2025-06-01T22:30:55.114" v="724" actId="1076"/>
          <ac:picMkLst>
            <pc:docMk/>
            <pc:sldMk cId="2424840665" sldId="431"/>
            <ac:picMk id="1030" creationId="{7E9D77D6-25B7-7A5A-CC7B-51993F016796}"/>
          </ac:picMkLst>
        </pc:picChg>
        <pc:picChg chg="add mod">
          <ac:chgData name="无语 小" userId="47646e0a4758ea27" providerId="LiveId" clId="{968C5182-D010-5443-B733-FAE14CFFA542}" dt="2025-06-01T22:30:55.114" v="724" actId="1076"/>
          <ac:picMkLst>
            <pc:docMk/>
            <pc:sldMk cId="2424840665" sldId="431"/>
            <ac:picMk id="1032" creationId="{F8B36EBB-054F-8A4F-3485-13CF3FEC52E7}"/>
          </ac:picMkLst>
        </pc:picChg>
      </pc:sldChg>
      <pc:sldChg chg="addSp delSp modSp new mod modClrScheme modAnim chgLayout modNotesTx">
        <pc:chgData name="无语 小" userId="47646e0a4758ea27" providerId="LiveId" clId="{968C5182-D010-5443-B733-FAE14CFFA542}" dt="2025-06-05T04:04:51.799" v="2591"/>
        <pc:sldMkLst>
          <pc:docMk/>
          <pc:sldMk cId="734207361" sldId="432"/>
        </pc:sldMkLst>
        <pc:spChg chg="del mod ord">
          <ac:chgData name="无语 小" userId="47646e0a4758ea27" providerId="LiveId" clId="{968C5182-D010-5443-B733-FAE14CFFA542}" dt="2025-06-01T22:39:01.496" v="731" actId="700"/>
          <ac:spMkLst>
            <pc:docMk/>
            <pc:sldMk cId="734207361" sldId="432"/>
            <ac:spMk id="2" creationId="{0E2CD029-D6DA-923B-2B17-FB2A3514F87A}"/>
          </ac:spMkLst>
        </pc:spChg>
        <pc:spChg chg="add mod">
          <ac:chgData name="无语 小" userId="47646e0a4758ea27" providerId="LiveId" clId="{968C5182-D010-5443-B733-FAE14CFFA542}" dt="2025-06-05T04:04:40.595" v="2590" actId="113"/>
          <ac:spMkLst>
            <pc:docMk/>
            <pc:sldMk cId="734207361" sldId="432"/>
            <ac:spMk id="2" creationId="{BB5A6187-D11B-C660-262A-9E220FD6B4D0}"/>
          </ac:spMkLst>
        </pc:spChg>
        <pc:spChg chg="del mod ord">
          <ac:chgData name="无语 小" userId="47646e0a4758ea27" providerId="LiveId" clId="{968C5182-D010-5443-B733-FAE14CFFA542}" dt="2025-06-01T22:39:01.496" v="731" actId="700"/>
          <ac:spMkLst>
            <pc:docMk/>
            <pc:sldMk cId="734207361" sldId="432"/>
            <ac:spMk id="3" creationId="{4E3CCCCB-40B4-439C-3E67-3D2C9A9C0064}"/>
          </ac:spMkLst>
        </pc:spChg>
        <pc:spChg chg="mod ord">
          <ac:chgData name="无语 小" userId="47646e0a4758ea27" providerId="LiveId" clId="{968C5182-D010-5443-B733-FAE14CFFA542}" dt="2025-06-01T22:39:01.496" v="731" actId="700"/>
          <ac:spMkLst>
            <pc:docMk/>
            <pc:sldMk cId="734207361" sldId="432"/>
            <ac:spMk id="4" creationId="{E025086B-1EC1-2B4C-0AB8-12A841A38DE7}"/>
          </ac:spMkLst>
        </pc:spChg>
        <pc:spChg chg="add mod ord">
          <ac:chgData name="无语 小" userId="47646e0a4758ea27" providerId="LiveId" clId="{968C5182-D010-5443-B733-FAE14CFFA542}" dt="2025-06-01T22:39:21.766" v="773" actId="20577"/>
          <ac:spMkLst>
            <pc:docMk/>
            <pc:sldMk cId="734207361" sldId="432"/>
            <ac:spMk id="5" creationId="{E8B3360D-A8BE-8781-3D9F-FE8A6A070C9E}"/>
          </ac:spMkLst>
        </pc:spChg>
        <pc:spChg chg="add mod ord">
          <ac:chgData name="无语 小" userId="47646e0a4758ea27" providerId="LiveId" clId="{968C5182-D010-5443-B733-FAE14CFFA542}" dt="2025-06-05T04:02:03.187" v="2570" actId="20577"/>
          <ac:spMkLst>
            <pc:docMk/>
            <pc:sldMk cId="734207361" sldId="432"/>
            <ac:spMk id="6" creationId="{1E7AE51D-BB61-DFBA-D13E-31B0CE82DD8B}"/>
          </ac:spMkLst>
        </pc:spChg>
        <pc:spChg chg="add mod">
          <ac:chgData name="无语 小" userId="47646e0a4758ea27" providerId="LiveId" clId="{968C5182-D010-5443-B733-FAE14CFFA542}" dt="2025-06-05T04:02:14.280" v="2573" actId="1076"/>
          <ac:spMkLst>
            <pc:docMk/>
            <pc:sldMk cId="734207361" sldId="432"/>
            <ac:spMk id="7" creationId="{ED6C15DB-1D66-51E9-8BF7-5189957AD3C3}"/>
          </ac:spMkLst>
        </pc:spChg>
        <pc:picChg chg="add mod">
          <ac:chgData name="无语 小" userId="47646e0a4758ea27" providerId="LiveId" clId="{968C5182-D010-5443-B733-FAE14CFFA542}" dt="2025-06-05T04:02:07.081" v="2571" actId="1076"/>
          <ac:picMkLst>
            <pc:docMk/>
            <pc:sldMk cId="734207361" sldId="432"/>
            <ac:picMk id="1026" creationId="{485A1ACF-8580-BCA1-EFF8-BE18EDC86B54}"/>
          </ac:picMkLst>
        </pc:picChg>
      </pc:sldChg>
      <pc:sldChg chg="new del">
        <pc:chgData name="无语 小" userId="47646e0a4758ea27" providerId="LiveId" clId="{968C5182-D010-5443-B733-FAE14CFFA542}" dt="2025-06-04T00:07:45.640" v="2472" actId="2696"/>
        <pc:sldMkLst>
          <pc:docMk/>
          <pc:sldMk cId="541651432" sldId="433"/>
        </pc:sldMkLst>
      </pc:sldChg>
      <pc:sldChg chg="new del">
        <pc:chgData name="无语 小" userId="47646e0a4758ea27" providerId="LiveId" clId="{968C5182-D010-5443-B733-FAE14CFFA542}" dt="2025-06-02T03:44:00.948" v="1401" actId="2696"/>
        <pc:sldMkLst>
          <pc:docMk/>
          <pc:sldMk cId="883654426" sldId="434"/>
        </pc:sldMkLst>
      </pc:sldChg>
      <pc:sldChg chg="addSp delSp modSp new mod modClrScheme chgLayout">
        <pc:chgData name="无语 小" userId="47646e0a4758ea27" providerId="LiveId" clId="{968C5182-D010-5443-B733-FAE14CFFA542}" dt="2025-06-02T03:46:58.155" v="1511" actId="478"/>
        <pc:sldMkLst>
          <pc:docMk/>
          <pc:sldMk cId="622228633" sldId="435"/>
        </pc:sldMkLst>
        <pc:spChg chg="mod ord">
          <ac:chgData name="无语 小" userId="47646e0a4758ea27" providerId="LiveId" clId="{968C5182-D010-5443-B733-FAE14CFFA542}" dt="2025-06-02T03:44:51.707" v="1410" actId="700"/>
          <ac:spMkLst>
            <pc:docMk/>
            <pc:sldMk cId="622228633" sldId="435"/>
            <ac:spMk id="2" creationId="{462E3F0A-F834-F832-A14A-A4BF7B9D7B18}"/>
          </ac:spMkLst>
        </pc:spChg>
        <pc:spChg chg="del">
          <ac:chgData name="无语 小" userId="47646e0a4758ea27" providerId="LiveId" clId="{968C5182-D010-5443-B733-FAE14CFFA542}" dt="2025-06-02T03:44:08.847" v="1403" actId="478"/>
          <ac:spMkLst>
            <pc:docMk/>
            <pc:sldMk cId="622228633" sldId="435"/>
            <ac:spMk id="3" creationId="{9B791B26-BD34-20FD-6F05-F1D3DF935241}"/>
          </ac:spMkLst>
        </pc:spChg>
        <pc:spChg chg="mod ord">
          <ac:chgData name="无语 小" userId="47646e0a4758ea27" providerId="LiveId" clId="{968C5182-D010-5443-B733-FAE14CFFA542}" dt="2025-06-02T03:44:51.707" v="1410" actId="700"/>
          <ac:spMkLst>
            <pc:docMk/>
            <pc:sldMk cId="622228633" sldId="435"/>
            <ac:spMk id="4" creationId="{A52E8E50-1946-50F7-8C87-EE664409D2ED}"/>
          </ac:spMkLst>
        </pc:spChg>
        <pc:spChg chg="add del mod ord">
          <ac:chgData name="无语 小" userId="47646e0a4758ea27" providerId="LiveId" clId="{968C5182-D010-5443-B733-FAE14CFFA542}" dt="2025-06-02T03:46:58.155" v="1511" actId="478"/>
          <ac:spMkLst>
            <pc:docMk/>
            <pc:sldMk cId="622228633" sldId="435"/>
            <ac:spMk id="6" creationId="{520C4E5E-9409-AEDC-A1A5-0CC66E56AF91}"/>
          </ac:spMkLst>
        </pc:spChg>
        <pc:graphicFrameChg chg="add mod modGraphic">
          <ac:chgData name="无语 小" userId="47646e0a4758ea27" providerId="LiveId" clId="{968C5182-D010-5443-B733-FAE14CFFA542}" dt="2025-06-02T03:46:56.405" v="1510" actId="1076"/>
          <ac:graphicFrameMkLst>
            <pc:docMk/>
            <pc:sldMk cId="622228633" sldId="435"/>
            <ac:graphicFrameMk id="5" creationId="{B173659B-4F66-6415-4B75-74A53026F602}"/>
          </ac:graphicFrameMkLst>
        </pc:graphicFrameChg>
      </pc:sldChg>
      <pc:sldChg chg="addSp delSp modSp new mod modClrScheme chgLayout">
        <pc:chgData name="无语 小" userId="47646e0a4758ea27" providerId="LiveId" clId="{968C5182-D010-5443-B733-FAE14CFFA542}" dt="2025-06-02T03:46:38.538" v="1507" actId="1076"/>
        <pc:sldMkLst>
          <pc:docMk/>
          <pc:sldMk cId="3283163030" sldId="436"/>
        </pc:sldMkLst>
        <pc:spChg chg="mod ord">
          <ac:chgData name="无语 小" userId="47646e0a4758ea27" providerId="LiveId" clId="{968C5182-D010-5443-B733-FAE14CFFA542}" dt="2025-06-02T03:46:09.189" v="1498" actId="700"/>
          <ac:spMkLst>
            <pc:docMk/>
            <pc:sldMk cId="3283163030" sldId="436"/>
            <ac:spMk id="2" creationId="{EED81CD4-7AC2-05E2-EC4B-64687ACD8E64}"/>
          </ac:spMkLst>
        </pc:spChg>
        <pc:spChg chg="del mod ord">
          <ac:chgData name="无语 小" userId="47646e0a4758ea27" providerId="LiveId" clId="{968C5182-D010-5443-B733-FAE14CFFA542}" dt="2025-06-02T03:46:09.189" v="1498" actId="700"/>
          <ac:spMkLst>
            <pc:docMk/>
            <pc:sldMk cId="3283163030" sldId="436"/>
            <ac:spMk id="3" creationId="{D8AC4EB8-42D4-D306-F940-942B5780F2D5}"/>
          </ac:spMkLst>
        </pc:spChg>
        <pc:spChg chg="mod ord">
          <ac:chgData name="无语 小" userId="47646e0a4758ea27" providerId="LiveId" clId="{968C5182-D010-5443-B733-FAE14CFFA542}" dt="2025-06-02T03:46:09.189" v="1498" actId="700"/>
          <ac:spMkLst>
            <pc:docMk/>
            <pc:sldMk cId="3283163030" sldId="436"/>
            <ac:spMk id="4" creationId="{337942F6-479F-5CA2-8C09-951E7C7412C4}"/>
          </ac:spMkLst>
        </pc:spChg>
        <pc:spChg chg="add del mod ord">
          <ac:chgData name="无语 小" userId="47646e0a4758ea27" providerId="LiveId" clId="{968C5182-D010-5443-B733-FAE14CFFA542}" dt="2025-06-02T03:46:35.358" v="1506" actId="478"/>
          <ac:spMkLst>
            <pc:docMk/>
            <pc:sldMk cId="3283163030" sldId="436"/>
            <ac:spMk id="5" creationId="{FE19D200-CBB4-015E-76B5-F0C68E15C178}"/>
          </ac:spMkLst>
        </pc:spChg>
        <pc:picChg chg="add mod">
          <ac:chgData name="无语 小" userId="47646e0a4758ea27" providerId="LiveId" clId="{968C5182-D010-5443-B733-FAE14CFFA542}" dt="2025-06-02T03:46:38.538" v="1507" actId="1076"/>
          <ac:picMkLst>
            <pc:docMk/>
            <pc:sldMk cId="3283163030" sldId="436"/>
            <ac:picMk id="7" creationId="{DC14405F-865C-2154-9C6E-DA53E86AB470}"/>
          </ac:picMkLst>
        </pc:picChg>
      </pc:sldChg>
      <pc:sldChg chg="addSp delSp modSp new mod modAnim">
        <pc:chgData name="无语 小" userId="47646e0a4758ea27" providerId="LiveId" clId="{968C5182-D010-5443-B733-FAE14CFFA542}" dt="2025-06-05T04:22:35.269" v="3074"/>
        <pc:sldMkLst>
          <pc:docMk/>
          <pc:sldMk cId="1586709923" sldId="437"/>
        </pc:sldMkLst>
        <pc:spChg chg="mod">
          <ac:chgData name="无语 小" userId="47646e0a4758ea27" providerId="LiveId" clId="{968C5182-D010-5443-B733-FAE14CFFA542}" dt="2025-06-05T04:17:29.221" v="2989" actId="20577"/>
          <ac:spMkLst>
            <pc:docMk/>
            <pc:sldMk cId="1586709923" sldId="437"/>
            <ac:spMk id="3" creationId="{24ABFB21-D978-F462-8A96-862DEB983FC2}"/>
          </ac:spMkLst>
        </pc:spChg>
        <pc:spChg chg="mod">
          <ac:chgData name="无语 小" userId="47646e0a4758ea27" providerId="LiveId" clId="{968C5182-D010-5443-B733-FAE14CFFA542}" dt="2025-06-04T00:01:42.819" v="2083" actId="20577"/>
          <ac:spMkLst>
            <pc:docMk/>
            <pc:sldMk cId="1586709923" sldId="437"/>
            <ac:spMk id="4" creationId="{6E0E3CC9-0570-BD10-99D5-8BD3D1340AA9}"/>
          </ac:spMkLst>
        </pc:spChg>
        <pc:picChg chg="add del mod">
          <ac:chgData name="无语 小" userId="47646e0a4758ea27" providerId="LiveId" clId="{968C5182-D010-5443-B733-FAE14CFFA542}" dt="2025-06-05T04:21:16.639" v="3056" actId="478"/>
          <ac:picMkLst>
            <pc:docMk/>
            <pc:sldMk cId="1586709923" sldId="437"/>
            <ac:picMk id="5" creationId="{DD8F786E-6EC8-432A-EFF0-48E0217243A0}"/>
          </ac:picMkLst>
        </pc:picChg>
        <pc:picChg chg="add mod modCrop">
          <ac:chgData name="无语 小" userId="47646e0a4758ea27" providerId="LiveId" clId="{968C5182-D010-5443-B733-FAE14CFFA542}" dt="2025-06-05T04:22:05.361" v="3071" actId="1076"/>
          <ac:picMkLst>
            <pc:docMk/>
            <pc:sldMk cId="1586709923" sldId="437"/>
            <ac:picMk id="6" creationId="{DAAD01D5-CF88-2877-4395-C28C9D1CA2F1}"/>
          </ac:picMkLst>
        </pc:picChg>
        <pc:picChg chg="add mod modCrop">
          <ac:chgData name="无语 小" userId="47646e0a4758ea27" providerId="LiveId" clId="{968C5182-D010-5443-B733-FAE14CFFA542}" dt="2025-06-05T04:22:09.441" v="3072" actId="1076"/>
          <ac:picMkLst>
            <pc:docMk/>
            <pc:sldMk cId="1586709923" sldId="437"/>
            <ac:picMk id="7" creationId="{C27504F9-5F1F-9100-1023-97158A4BCF66}"/>
          </ac:picMkLst>
        </pc:picChg>
      </pc:sldChg>
      <pc:sldChg chg="addSp delSp modSp new mod modClrScheme delAnim modAnim chgLayout">
        <pc:chgData name="无语 小" userId="47646e0a4758ea27" providerId="LiveId" clId="{968C5182-D010-5443-B733-FAE14CFFA542}" dt="2025-06-05T04:30:10.139" v="3225"/>
        <pc:sldMkLst>
          <pc:docMk/>
          <pc:sldMk cId="2681908069" sldId="438"/>
        </pc:sldMkLst>
        <pc:spChg chg="mod ord">
          <ac:chgData name="无语 小" userId="47646e0a4758ea27" providerId="LiveId" clId="{968C5182-D010-5443-B733-FAE14CFFA542}" dt="2025-06-05T04:18:04.480" v="2991" actId="700"/>
          <ac:spMkLst>
            <pc:docMk/>
            <pc:sldMk cId="2681908069" sldId="438"/>
            <ac:spMk id="2" creationId="{488824A1-E2FD-AFB6-F090-5453914E5636}"/>
          </ac:spMkLst>
        </pc:spChg>
        <pc:spChg chg="add del">
          <ac:chgData name="无语 小" userId="47646e0a4758ea27" providerId="LiveId" clId="{968C5182-D010-5443-B733-FAE14CFFA542}" dt="2025-06-05T04:18:00.870" v="2990" actId="700"/>
          <ac:spMkLst>
            <pc:docMk/>
            <pc:sldMk cId="2681908069" sldId="438"/>
            <ac:spMk id="3" creationId="{9AA80D00-DDEB-20FB-EC6A-83BC49F222FD}"/>
          </ac:spMkLst>
        </pc:spChg>
        <pc:spChg chg="mod ord">
          <ac:chgData name="无语 小" userId="47646e0a4758ea27" providerId="LiveId" clId="{968C5182-D010-5443-B733-FAE14CFFA542}" dt="2025-06-05T04:18:04.480" v="2991" actId="700"/>
          <ac:spMkLst>
            <pc:docMk/>
            <pc:sldMk cId="2681908069" sldId="438"/>
            <ac:spMk id="4" creationId="{CF4BEA1B-2CD3-9243-BC1E-F68AE4513348}"/>
          </ac:spMkLst>
        </pc:spChg>
        <pc:spChg chg="add del mod">
          <ac:chgData name="无语 小" userId="47646e0a4758ea27" providerId="LiveId" clId="{968C5182-D010-5443-B733-FAE14CFFA542}" dt="2025-06-04T00:06:04.616" v="2470"/>
          <ac:spMkLst>
            <pc:docMk/>
            <pc:sldMk cId="2681908069" sldId="438"/>
            <ac:spMk id="5" creationId="{FB86B90C-80A9-8F1F-193F-74AAA9C7F900}"/>
          </ac:spMkLst>
        </pc:spChg>
        <pc:spChg chg="add del mod">
          <ac:chgData name="无语 小" userId="47646e0a4758ea27" providerId="LiveId" clId="{968C5182-D010-5443-B733-FAE14CFFA542}" dt="2025-06-05T04:25:21.509" v="3098" actId="478"/>
          <ac:spMkLst>
            <pc:docMk/>
            <pc:sldMk cId="2681908069" sldId="438"/>
            <ac:spMk id="6" creationId="{472F38E5-84BA-DF57-12E5-FB518A182743}"/>
          </ac:spMkLst>
        </pc:spChg>
        <pc:spChg chg="add del mod ord">
          <ac:chgData name="无语 小" userId="47646e0a4758ea27" providerId="LiveId" clId="{968C5182-D010-5443-B733-FAE14CFFA542}" dt="2025-06-05T04:18:04.480" v="2991" actId="700"/>
          <ac:spMkLst>
            <pc:docMk/>
            <pc:sldMk cId="2681908069" sldId="438"/>
            <ac:spMk id="7" creationId="{4E46D884-F257-03F4-67FC-D9D83D2E8E86}"/>
          </ac:spMkLst>
        </pc:spChg>
        <pc:spChg chg="add mod ord">
          <ac:chgData name="无语 小" userId="47646e0a4758ea27" providerId="LiveId" clId="{968C5182-D010-5443-B733-FAE14CFFA542}" dt="2025-06-05T04:30:10.139" v="3225"/>
          <ac:spMkLst>
            <pc:docMk/>
            <pc:sldMk cId="2681908069" sldId="438"/>
            <ac:spMk id="8" creationId="{9789F48F-41F2-6156-EC00-3B9471FE02AC}"/>
          </ac:spMkLst>
        </pc:spChg>
      </pc:sldChg>
    </pc:docChg>
  </pc:docChgLst>
  <pc:docChgLst>
    <pc:chgData name="无语 小" userId="47646e0a4758ea27" providerId="LiveId" clId="{51372959-E01F-ED45-BD21-FDA45A175804}"/>
    <pc:docChg chg="undo custSel addSld delSld modSld sldOrd">
      <pc:chgData name="无语 小" userId="47646e0a4758ea27" providerId="LiveId" clId="{51372959-E01F-ED45-BD21-FDA45A175804}" dt="2023-06-06T17:08:15.535" v="8137"/>
      <pc:docMkLst>
        <pc:docMk/>
      </pc:docMkLst>
      <pc:sldChg chg="del ord">
        <pc:chgData name="无语 小" userId="47646e0a4758ea27" providerId="LiveId" clId="{51372959-E01F-ED45-BD21-FDA45A175804}" dt="2023-06-06T14:39:37.264" v="8058" actId="2696"/>
        <pc:sldMkLst>
          <pc:docMk/>
          <pc:sldMk cId="0" sldId="256"/>
        </pc:sldMkLst>
      </pc:sldChg>
      <pc:sldChg chg="addSp modSp mod">
        <pc:chgData name="无语 小" userId="47646e0a4758ea27" providerId="LiveId" clId="{51372959-E01F-ED45-BD21-FDA45A175804}" dt="2023-06-05T14:59:21.040" v="8028" actId="20577"/>
        <pc:sldMkLst>
          <pc:docMk/>
          <pc:sldMk cId="1708121281" sldId="259"/>
        </pc:sldMkLst>
      </pc:sldChg>
      <pc:sldChg chg="del">
        <pc:chgData name="无语 小" userId="47646e0a4758ea27" providerId="LiveId" clId="{51372959-E01F-ED45-BD21-FDA45A175804}" dt="2023-05-24T18:57:42.357" v="3275" actId="2696"/>
        <pc:sldMkLst>
          <pc:docMk/>
          <pc:sldMk cId="247756713" sldId="278"/>
        </pc:sldMkLst>
      </pc:sldChg>
      <pc:sldChg chg="add mod ord modShow">
        <pc:chgData name="无语 小" userId="47646e0a4758ea27" providerId="LiveId" clId="{51372959-E01F-ED45-BD21-FDA45A175804}" dt="2023-05-24T21:47:49.215" v="6274" actId="729"/>
        <pc:sldMkLst>
          <pc:docMk/>
          <pc:sldMk cId="3299572266" sldId="278"/>
        </pc:sldMkLst>
      </pc:sldChg>
      <pc:sldChg chg="addSp delSp modSp mod">
        <pc:chgData name="无语 小" userId="47646e0a4758ea27" providerId="LiveId" clId="{51372959-E01F-ED45-BD21-FDA45A175804}" dt="2023-06-05T14:23:14.564" v="7949" actId="20577"/>
        <pc:sldMkLst>
          <pc:docMk/>
          <pc:sldMk cId="1174033888" sldId="279"/>
        </pc:sldMkLst>
      </pc:sldChg>
      <pc:sldChg chg="mod modShow">
        <pc:chgData name="无语 小" userId="47646e0a4758ea27" providerId="LiveId" clId="{51372959-E01F-ED45-BD21-FDA45A175804}" dt="2023-05-24T18:53:28.779" v="3251" actId="729"/>
        <pc:sldMkLst>
          <pc:docMk/>
          <pc:sldMk cId="413200463" sldId="281"/>
        </pc:sldMkLst>
      </pc:sldChg>
      <pc:sldChg chg="del">
        <pc:chgData name="无语 小" userId="47646e0a4758ea27" providerId="LiveId" clId="{51372959-E01F-ED45-BD21-FDA45A175804}" dt="2023-06-06T14:39:39.787" v="8059" actId="2696"/>
        <pc:sldMkLst>
          <pc:docMk/>
          <pc:sldMk cId="3577494182" sldId="285"/>
        </pc:sldMkLst>
      </pc:sldChg>
      <pc:sldChg chg="mod modShow">
        <pc:chgData name="无语 小" userId="47646e0a4758ea27" providerId="LiveId" clId="{51372959-E01F-ED45-BD21-FDA45A175804}" dt="2023-06-05T15:48:57.771" v="8050" actId="729"/>
        <pc:sldMkLst>
          <pc:docMk/>
          <pc:sldMk cId="2102242804" sldId="288"/>
        </pc:sldMkLst>
      </pc:sldChg>
      <pc:sldChg chg="modSp mod modNotesTx">
        <pc:chgData name="无语 小" userId="47646e0a4758ea27" providerId="LiveId" clId="{51372959-E01F-ED45-BD21-FDA45A175804}" dt="2023-05-24T18:45:42.619" v="2960" actId="20577"/>
        <pc:sldMkLst>
          <pc:docMk/>
          <pc:sldMk cId="3522461075" sldId="316"/>
        </pc:sldMkLst>
      </pc:sldChg>
      <pc:sldChg chg="modSp mod modNotesTx">
        <pc:chgData name="无语 小" userId="47646e0a4758ea27" providerId="LiveId" clId="{51372959-E01F-ED45-BD21-FDA45A175804}" dt="2023-06-05T15:18:01.077" v="8045" actId="404"/>
        <pc:sldMkLst>
          <pc:docMk/>
          <pc:sldMk cId="2808865449" sldId="317"/>
        </pc:sldMkLst>
      </pc:sldChg>
      <pc:sldChg chg="addSp modSp mod modNotesTx">
        <pc:chgData name="无语 小" userId="47646e0a4758ea27" providerId="LiveId" clId="{51372959-E01F-ED45-BD21-FDA45A175804}" dt="2023-06-05T15:02:17.703" v="8042" actId="255"/>
        <pc:sldMkLst>
          <pc:docMk/>
          <pc:sldMk cId="385314636" sldId="318"/>
        </pc:sldMkLst>
      </pc:sldChg>
      <pc:sldChg chg="modSp mod modNotesTx">
        <pc:chgData name="无语 小" userId="47646e0a4758ea27" providerId="LiveId" clId="{51372959-E01F-ED45-BD21-FDA45A175804}" dt="2023-06-05T15:02:29.669" v="8044" actId="255"/>
        <pc:sldMkLst>
          <pc:docMk/>
          <pc:sldMk cId="3034613953" sldId="319"/>
        </pc:sldMkLst>
      </pc:sldChg>
      <pc:sldChg chg="modSp mod">
        <pc:chgData name="无语 小" userId="47646e0a4758ea27" providerId="LiveId" clId="{51372959-E01F-ED45-BD21-FDA45A175804}" dt="2023-05-30T16:27:13.534" v="6277" actId="2711"/>
        <pc:sldMkLst>
          <pc:docMk/>
          <pc:sldMk cId="253818932" sldId="320"/>
        </pc:sldMkLst>
      </pc:sldChg>
      <pc:sldChg chg="modSp mod">
        <pc:chgData name="无语 小" userId="47646e0a4758ea27" providerId="LiveId" clId="{51372959-E01F-ED45-BD21-FDA45A175804}" dt="2023-05-30T16:27:00.313" v="6276" actId="2711"/>
        <pc:sldMkLst>
          <pc:docMk/>
          <pc:sldMk cId="2089519160" sldId="321"/>
        </pc:sldMkLst>
      </pc:sldChg>
      <pc:sldChg chg="modSp mod modNotesTx">
        <pc:chgData name="无语 小" userId="47646e0a4758ea27" providerId="LiveId" clId="{51372959-E01F-ED45-BD21-FDA45A175804}" dt="2023-06-05T15:46:01.772" v="8049" actId="255"/>
        <pc:sldMkLst>
          <pc:docMk/>
          <pc:sldMk cId="1029051637" sldId="322"/>
        </pc:sldMkLst>
      </pc:sldChg>
      <pc:sldChg chg="modSp mod">
        <pc:chgData name="无语 小" userId="47646e0a4758ea27" providerId="LiveId" clId="{51372959-E01F-ED45-BD21-FDA45A175804}" dt="2023-05-24T18:58:17.943" v="3278" actId="2711"/>
        <pc:sldMkLst>
          <pc:docMk/>
          <pc:sldMk cId="2941391727" sldId="323"/>
        </pc:sldMkLst>
      </pc:sldChg>
      <pc:sldChg chg="addSp delSp modSp mod modAnim modNotesTx">
        <pc:chgData name="无语 小" userId="47646e0a4758ea27" providerId="LiveId" clId="{51372959-E01F-ED45-BD21-FDA45A175804}" dt="2023-05-31T15:02:19.238" v="7413"/>
        <pc:sldMkLst>
          <pc:docMk/>
          <pc:sldMk cId="1053839841" sldId="324"/>
        </pc:sldMkLst>
      </pc:sldChg>
      <pc:sldChg chg="modSp mod modNotesTx">
        <pc:chgData name="无语 小" userId="47646e0a4758ea27" providerId="LiveId" clId="{51372959-E01F-ED45-BD21-FDA45A175804}" dt="2023-06-05T15:54:07.219" v="8051" actId="12"/>
        <pc:sldMkLst>
          <pc:docMk/>
          <pc:sldMk cId="2025181445" sldId="325"/>
        </pc:sldMkLst>
      </pc:sldChg>
      <pc:sldChg chg="modSp mod modNotesTx">
        <pc:chgData name="无语 小" userId="47646e0a4758ea27" providerId="LiveId" clId="{51372959-E01F-ED45-BD21-FDA45A175804}" dt="2023-05-24T19:07:21.915" v="3905" actId="20577"/>
        <pc:sldMkLst>
          <pc:docMk/>
          <pc:sldMk cId="1999128466" sldId="326"/>
        </pc:sldMkLst>
      </pc:sldChg>
      <pc:sldChg chg="modSp mod ord modNotesTx">
        <pc:chgData name="无语 小" userId="47646e0a4758ea27" providerId="LiveId" clId="{51372959-E01F-ED45-BD21-FDA45A175804}" dt="2023-06-05T15:54:54.323" v="8053" actId="2711"/>
        <pc:sldMkLst>
          <pc:docMk/>
          <pc:sldMk cId="782087077" sldId="327"/>
        </pc:sldMkLst>
      </pc:sldChg>
      <pc:sldChg chg="modSp mod ord modAnim modNotesTx">
        <pc:chgData name="无语 小" userId="47646e0a4758ea27" providerId="LiveId" clId="{51372959-E01F-ED45-BD21-FDA45A175804}" dt="2023-05-31T15:01:33.695" v="7406"/>
        <pc:sldMkLst>
          <pc:docMk/>
          <pc:sldMk cId="160933676" sldId="328"/>
        </pc:sldMkLst>
      </pc:sldChg>
      <pc:sldChg chg="ord modAnim">
        <pc:chgData name="无语 小" userId="47646e0a4758ea27" providerId="LiveId" clId="{51372959-E01F-ED45-BD21-FDA45A175804}" dt="2023-06-06T17:08:15.535" v="8137"/>
        <pc:sldMkLst>
          <pc:docMk/>
          <pc:sldMk cId="4245771872" sldId="329"/>
        </pc:sldMkLst>
      </pc:sldChg>
      <pc:sldChg chg="addSp modSp mod ord modAnim modNotesTx">
        <pc:chgData name="无语 小" userId="47646e0a4758ea27" providerId="LiveId" clId="{51372959-E01F-ED45-BD21-FDA45A175804}" dt="2023-06-06T15:13:29.098" v="8077" actId="20577"/>
        <pc:sldMkLst>
          <pc:docMk/>
          <pc:sldMk cId="3410021781" sldId="330"/>
        </pc:sldMkLst>
      </pc:sldChg>
      <pc:sldChg chg="modSp mod modNotesTx">
        <pc:chgData name="无语 小" userId="47646e0a4758ea27" providerId="LiveId" clId="{51372959-E01F-ED45-BD21-FDA45A175804}" dt="2023-05-24T19:24:49.760" v="4854" actId="20577"/>
        <pc:sldMkLst>
          <pc:docMk/>
          <pc:sldMk cId="2916585315" sldId="331"/>
        </pc:sldMkLst>
      </pc:sldChg>
      <pc:sldChg chg="modSp mod modShow modNotesTx">
        <pc:chgData name="无语 小" userId="47646e0a4758ea27" providerId="LiveId" clId="{51372959-E01F-ED45-BD21-FDA45A175804}" dt="2023-05-30T19:51:41.265" v="7171" actId="729"/>
        <pc:sldMkLst>
          <pc:docMk/>
          <pc:sldMk cId="709228486" sldId="332"/>
        </pc:sldMkLst>
      </pc:sldChg>
      <pc:sldChg chg="delSp modSp mod modShow modNotesTx">
        <pc:chgData name="无语 小" userId="47646e0a4758ea27" providerId="LiveId" clId="{51372959-E01F-ED45-BD21-FDA45A175804}" dt="2023-05-30T19:51:41.265" v="7171" actId="729"/>
        <pc:sldMkLst>
          <pc:docMk/>
          <pc:sldMk cId="880800597" sldId="333"/>
        </pc:sldMkLst>
      </pc:sldChg>
      <pc:sldChg chg="mod modShow modNotesTx">
        <pc:chgData name="无语 小" userId="47646e0a4758ea27" providerId="LiveId" clId="{51372959-E01F-ED45-BD21-FDA45A175804}" dt="2023-05-30T19:38:21.220" v="6279" actId="729"/>
        <pc:sldMkLst>
          <pc:docMk/>
          <pc:sldMk cId="2676692046" sldId="334"/>
        </pc:sldMkLst>
      </pc:sldChg>
      <pc:sldChg chg="del modNotesTx">
        <pc:chgData name="无语 小" userId="47646e0a4758ea27" providerId="LiveId" clId="{51372959-E01F-ED45-BD21-FDA45A175804}" dt="2023-05-30T19:40:09.400" v="6280" actId="2696"/>
        <pc:sldMkLst>
          <pc:docMk/>
          <pc:sldMk cId="3323980473" sldId="335"/>
        </pc:sldMkLst>
      </pc:sldChg>
      <pc:sldChg chg="modSp mod ord modShow">
        <pc:chgData name="无语 小" userId="47646e0a4758ea27" providerId="LiveId" clId="{51372959-E01F-ED45-BD21-FDA45A175804}" dt="2023-05-24T21:47:51.879" v="6275" actId="729"/>
        <pc:sldMkLst>
          <pc:docMk/>
          <pc:sldMk cId="612572900" sldId="337"/>
        </pc:sldMkLst>
      </pc:sldChg>
      <pc:sldChg chg="modSp mod">
        <pc:chgData name="无语 小" userId="47646e0a4758ea27" providerId="LiveId" clId="{51372959-E01F-ED45-BD21-FDA45A175804}" dt="2023-05-31T14:51:55.422" v="7237" actId="2711"/>
        <pc:sldMkLst>
          <pc:docMk/>
          <pc:sldMk cId="3591544405" sldId="338"/>
        </pc:sldMkLst>
      </pc:sldChg>
      <pc:sldChg chg="modSp mod modNotesTx">
        <pc:chgData name="无语 小" userId="47646e0a4758ea27" providerId="LiveId" clId="{51372959-E01F-ED45-BD21-FDA45A175804}" dt="2023-05-24T19:43:44.064" v="6273" actId="20577"/>
        <pc:sldMkLst>
          <pc:docMk/>
          <pc:sldMk cId="299175068" sldId="339"/>
        </pc:sldMkLst>
      </pc:sldChg>
      <pc:sldChg chg="modSp mod ord modNotesTx">
        <pc:chgData name="无语 小" userId="47646e0a4758ea27" providerId="LiveId" clId="{51372959-E01F-ED45-BD21-FDA45A175804}" dt="2023-05-30T19:47:42.253" v="6973" actId="20577"/>
        <pc:sldMkLst>
          <pc:docMk/>
          <pc:sldMk cId="3245148258" sldId="340"/>
        </pc:sldMkLst>
      </pc:sldChg>
      <pc:sldChg chg="delSp modSp mod modAnim">
        <pc:chgData name="无语 小" userId="47646e0a4758ea27" providerId="LiveId" clId="{51372959-E01F-ED45-BD21-FDA45A175804}" dt="2023-05-31T15:04:17.633" v="7420"/>
        <pc:sldMkLst>
          <pc:docMk/>
          <pc:sldMk cId="4038122485" sldId="341"/>
        </pc:sldMkLst>
      </pc:sldChg>
      <pc:sldChg chg="modSp mod ord modAnim modNotesTx">
        <pc:chgData name="无语 小" userId="47646e0a4758ea27" providerId="LiveId" clId="{51372959-E01F-ED45-BD21-FDA45A175804}" dt="2023-05-31T14:59:29.642" v="7393"/>
        <pc:sldMkLst>
          <pc:docMk/>
          <pc:sldMk cId="500363625" sldId="342"/>
        </pc:sldMkLst>
      </pc:sldChg>
      <pc:sldChg chg="ord">
        <pc:chgData name="无语 小" userId="47646e0a4758ea27" providerId="LiveId" clId="{51372959-E01F-ED45-BD21-FDA45A175804}" dt="2023-05-24T18:35:26.579" v="2189" actId="20578"/>
        <pc:sldMkLst>
          <pc:docMk/>
          <pc:sldMk cId="1267095472" sldId="343"/>
        </pc:sldMkLst>
      </pc:sldChg>
      <pc:sldChg chg="addSp modSp mod modAnim modNotesTx">
        <pc:chgData name="无语 小" userId="47646e0a4758ea27" providerId="LiveId" clId="{51372959-E01F-ED45-BD21-FDA45A175804}" dt="2023-06-06T15:16:15.849" v="8108" actId="255"/>
        <pc:sldMkLst>
          <pc:docMk/>
          <pc:sldMk cId="404920102" sldId="344"/>
        </pc:sldMkLst>
      </pc:sldChg>
      <pc:sldChg chg="mod ord modShow">
        <pc:chgData name="无语 小" userId="47646e0a4758ea27" providerId="LiveId" clId="{51372959-E01F-ED45-BD21-FDA45A175804}" dt="2023-06-06T14:39:46.716" v="8060" actId="20578"/>
        <pc:sldMkLst>
          <pc:docMk/>
          <pc:sldMk cId="3598248938" sldId="345"/>
        </pc:sldMkLst>
      </pc:sldChg>
      <pc:sldChg chg="mod ord modShow">
        <pc:chgData name="无语 小" userId="47646e0a4758ea27" providerId="LiveId" clId="{51372959-E01F-ED45-BD21-FDA45A175804}" dt="2023-05-30T19:51:41.265" v="7171" actId="729"/>
        <pc:sldMkLst>
          <pc:docMk/>
          <pc:sldMk cId="783954993" sldId="346"/>
        </pc:sldMkLst>
      </pc:sldChg>
      <pc:sldChg chg="modAnim">
        <pc:chgData name="无语 小" userId="47646e0a4758ea27" providerId="LiveId" clId="{51372959-E01F-ED45-BD21-FDA45A175804}" dt="2023-05-31T15:03:06.795" v="7415"/>
        <pc:sldMkLst>
          <pc:docMk/>
          <pc:sldMk cId="2779793418" sldId="347"/>
        </pc:sldMkLst>
      </pc:sldChg>
      <pc:sldChg chg="modSp mod">
        <pc:chgData name="无语 小" userId="47646e0a4758ea27" providerId="LiveId" clId="{51372959-E01F-ED45-BD21-FDA45A175804}" dt="2023-06-05T14:20:46.080" v="7914" actId="20577"/>
        <pc:sldMkLst>
          <pc:docMk/>
          <pc:sldMk cId="1416377530" sldId="348"/>
        </pc:sldMkLst>
      </pc:sldChg>
      <pc:sldChg chg="modSp mod">
        <pc:chgData name="无语 小" userId="47646e0a4758ea27" providerId="LiveId" clId="{51372959-E01F-ED45-BD21-FDA45A175804}" dt="2023-06-06T15:23:25.295" v="8135" actId="20577"/>
        <pc:sldMkLst>
          <pc:docMk/>
          <pc:sldMk cId="2260444342" sldId="350"/>
        </pc:sldMkLst>
      </pc:sldChg>
      <pc:sldChg chg="add mod modShow">
        <pc:chgData name="无语 小" userId="47646e0a4758ea27" providerId="LiveId" clId="{51372959-E01F-ED45-BD21-FDA45A175804}" dt="2023-05-30T19:49:39.744" v="6975" actId="729"/>
        <pc:sldMkLst>
          <pc:docMk/>
          <pc:sldMk cId="2005591417" sldId="351"/>
        </pc:sldMkLst>
      </pc:sldChg>
      <pc:sldChg chg="addSp modSp new mod modAnim">
        <pc:chgData name="无语 小" userId="47646e0a4758ea27" providerId="LiveId" clId="{51372959-E01F-ED45-BD21-FDA45A175804}" dt="2023-06-06T15:17:17.692" v="8133"/>
        <pc:sldMkLst>
          <pc:docMk/>
          <pc:sldMk cId="264162591" sldId="352"/>
        </pc:sldMkLst>
      </pc:sldChg>
    </pc:docChg>
  </pc:docChgLst>
  <pc:docChgLst>
    <pc:chgData name="无语 小" userId="47646e0a4758ea27" providerId="LiveId" clId="{5D0008E5-400E-FD43-A554-D30F5FCE0829}"/>
    <pc:docChg chg="undo custSel addSld delSld modSld sldOrd">
      <pc:chgData name="无语 小" userId="47646e0a4758ea27" providerId="LiveId" clId="{5D0008E5-400E-FD43-A554-D30F5FCE0829}" dt="2023-04-13T15:34:01.664" v="6934" actId="20577"/>
      <pc:docMkLst>
        <pc:docMk/>
      </pc:docMkLst>
      <pc:sldChg chg="modSp mod modNotesTx">
        <pc:chgData name="无语 小" userId="47646e0a4758ea27" providerId="LiveId" clId="{5D0008E5-400E-FD43-A554-D30F5FCE0829}" dt="2023-04-13T15:03:00.076" v="5035" actId="20577"/>
        <pc:sldMkLst>
          <pc:docMk/>
          <pc:sldMk cId="1708121281" sldId="259"/>
        </pc:sldMkLst>
      </pc:sldChg>
      <pc:sldChg chg="addSp delSp modSp mod addAnim delAnim modAnim modNotesTx">
        <pc:chgData name="无语 小" userId="47646e0a4758ea27" providerId="LiveId" clId="{5D0008E5-400E-FD43-A554-D30F5FCE0829}" dt="2023-04-12T21:44:20.766" v="4688" actId="313"/>
        <pc:sldMkLst>
          <pc:docMk/>
          <pc:sldMk cId="3503224690" sldId="272"/>
        </pc:sldMkLst>
      </pc:sldChg>
      <pc:sldChg chg="modSp mod modNotesTx">
        <pc:chgData name="无语 小" userId="47646e0a4758ea27" providerId="LiveId" clId="{5D0008E5-400E-FD43-A554-D30F5FCE0829}" dt="2023-04-13T15:29:57.767" v="6721" actId="1035"/>
        <pc:sldMkLst>
          <pc:docMk/>
          <pc:sldMk cId="1779368881" sldId="275"/>
        </pc:sldMkLst>
      </pc:sldChg>
      <pc:sldChg chg="modNotesTx">
        <pc:chgData name="无语 小" userId="47646e0a4758ea27" providerId="LiveId" clId="{5D0008E5-400E-FD43-A554-D30F5FCE0829}" dt="2023-04-13T15:32:13.195" v="6868" actId="20577"/>
        <pc:sldMkLst>
          <pc:docMk/>
          <pc:sldMk cId="2028154472" sldId="277"/>
        </pc:sldMkLst>
      </pc:sldChg>
      <pc:sldChg chg="modNotesTx">
        <pc:chgData name="无语 小" userId="47646e0a4758ea27" providerId="LiveId" clId="{5D0008E5-400E-FD43-A554-D30F5FCE0829}" dt="2023-04-13T15:34:01.664" v="6934" actId="20577"/>
        <pc:sldMkLst>
          <pc:docMk/>
          <pc:sldMk cId="247756713" sldId="278"/>
        </pc:sldMkLst>
      </pc:sldChg>
      <pc:sldChg chg="modNotesTx">
        <pc:chgData name="无语 小" userId="47646e0a4758ea27" providerId="LiveId" clId="{5D0008E5-400E-FD43-A554-D30F5FCE0829}" dt="2023-04-13T15:06:30.787" v="5433" actId="20577"/>
        <pc:sldMkLst>
          <pc:docMk/>
          <pc:sldMk cId="1174033888" sldId="279"/>
        </pc:sldMkLst>
      </pc:sldChg>
      <pc:sldChg chg="modSp mod modNotesTx">
        <pc:chgData name="无语 小" userId="47646e0a4758ea27" providerId="LiveId" clId="{5D0008E5-400E-FD43-A554-D30F5FCE0829}" dt="2023-04-13T15:04:02.911" v="5178" actId="20577"/>
        <pc:sldMkLst>
          <pc:docMk/>
          <pc:sldMk cId="808901511" sldId="280"/>
        </pc:sldMkLst>
      </pc:sldChg>
      <pc:sldChg chg="modNotesTx">
        <pc:chgData name="无语 小" userId="47646e0a4758ea27" providerId="LiveId" clId="{5D0008E5-400E-FD43-A554-D30F5FCE0829}" dt="2023-04-13T15:05:51.748" v="5331" actId="5793"/>
        <pc:sldMkLst>
          <pc:docMk/>
          <pc:sldMk cId="413200463" sldId="281"/>
        </pc:sldMkLst>
      </pc:sldChg>
      <pc:sldChg chg="modNotesTx">
        <pc:chgData name="无语 小" userId="47646e0a4758ea27" providerId="LiveId" clId="{5D0008E5-400E-FD43-A554-D30F5FCE0829}" dt="2023-04-13T15:11:07.451" v="5784" actId="20577"/>
        <pc:sldMkLst>
          <pc:docMk/>
          <pc:sldMk cId="2100256483" sldId="283"/>
        </pc:sldMkLst>
      </pc:sldChg>
      <pc:sldChg chg="modNotesTx">
        <pc:chgData name="无语 小" userId="47646e0a4758ea27" providerId="LiveId" clId="{5D0008E5-400E-FD43-A554-D30F5FCE0829}" dt="2023-04-13T15:15:03.217" v="6145" actId="20577"/>
        <pc:sldMkLst>
          <pc:docMk/>
          <pc:sldMk cId="2102242804" sldId="288"/>
        </pc:sldMkLst>
      </pc:sldChg>
      <pc:sldChg chg="ord modNotesTx">
        <pc:chgData name="无语 小" userId="47646e0a4758ea27" providerId="LiveId" clId="{5D0008E5-400E-FD43-A554-D30F5FCE0829}" dt="2023-04-13T15:14:35.167" v="6097" actId="20577"/>
        <pc:sldMkLst>
          <pc:docMk/>
          <pc:sldMk cId="1729609021" sldId="290"/>
        </pc:sldMkLst>
      </pc:sldChg>
      <pc:sldChg chg="modSp">
        <pc:chgData name="无语 小" userId="47646e0a4758ea27" providerId="LiveId" clId="{5D0008E5-400E-FD43-A554-D30F5FCE0829}" dt="2023-04-13T15:20:53.174" v="6368" actId="113"/>
        <pc:sldMkLst>
          <pc:docMk/>
          <pc:sldMk cId="3707786685" sldId="293"/>
        </pc:sldMkLst>
      </pc:sldChg>
      <pc:sldChg chg="modNotesTx">
        <pc:chgData name="无语 小" userId="47646e0a4758ea27" providerId="LiveId" clId="{5D0008E5-400E-FD43-A554-D30F5FCE0829}" dt="2023-04-13T15:26:26.385" v="6501" actId="20577"/>
        <pc:sldMkLst>
          <pc:docMk/>
          <pc:sldMk cId="3708926532" sldId="294"/>
        </pc:sldMkLst>
      </pc:sldChg>
      <pc:sldChg chg="modNotesTx">
        <pc:chgData name="无语 小" userId="47646e0a4758ea27" providerId="LiveId" clId="{5D0008E5-400E-FD43-A554-D30F5FCE0829}" dt="2023-04-13T15:11:49.680" v="5891" actId="20577"/>
        <pc:sldMkLst>
          <pc:docMk/>
          <pc:sldMk cId="2905971706" sldId="296"/>
        </pc:sldMkLst>
      </pc:sldChg>
      <pc:sldChg chg="modAnim">
        <pc:chgData name="无语 小" userId="47646e0a4758ea27" providerId="LiveId" clId="{5D0008E5-400E-FD43-A554-D30F5FCE0829}" dt="2023-04-12T18:53:10.159" v="1353"/>
        <pc:sldMkLst>
          <pc:docMk/>
          <pc:sldMk cId="4070439450" sldId="298"/>
        </pc:sldMkLst>
      </pc:sldChg>
      <pc:sldChg chg="modSp">
        <pc:chgData name="无语 小" userId="47646e0a4758ea27" providerId="LiveId" clId="{5D0008E5-400E-FD43-A554-D30F5FCE0829}" dt="2023-04-13T15:19:21.217" v="6366" actId="5793"/>
        <pc:sldMkLst>
          <pc:docMk/>
          <pc:sldMk cId="1213723029" sldId="299"/>
        </pc:sldMkLst>
      </pc:sldChg>
      <pc:sldChg chg="addSp delSp modSp mod delAnim modAnim modNotesTx">
        <pc:chgData name="无语 小" userId="47646e0a4758ea27" providerId="LiveId" clId="{5D0008E5-400E-FD43-A554-D30F5FCE0829}" dt="2023-04-12T21:27:28.092" v="4515"/>
        <pc:sldMkLst>
          <pc:docMk/>
          <pc:sldMk cId="4078815094" sldId="303"/>
        </pc:sldMkLst>
      </pc:sldChg>
      <pc:sldChg chg="modSp">
        <pc:chgData name="无语 小" userId="47646e0a4758ea27" providerId="LiveId" clId="{5D0008E5-400E-FD43-A554-D30F5FCE0829}" dt="2023-04-13T15:23:32.335" v="6404" actId="20577"/>
        <pc:sldMkLst>
          <pc:docMk/>
          <pc:sldMk cId="2837223224" sldId="311"/>
        </pc:sldMkLst>
      </pc:sldChg>
      <pc:sldChg chg="addSp delSp modSp mod chgLayout modNotesTx">
        <pc:chgData name="无语 小" userId="47646e0a4758ea27" providerId="LiveId" clId="{5D0008E5-400E-FD43-A554-D30F5FCE0829}" dt="2023-04-13T15:18:42.682" v="6353" actId="20577"/>
        <pc:sldMkLst>
          <pc:docMk/>
          <pc:sldMk cId="219034554" sldId="312"/>
        </pc:sldMkLst>
      </pc:sldChg>
      <pc:sldChg chg="modNotesTx">
        <pc:chgData name="无语 小" userId="47646e0a4758ea27" providerId="LiveId" clId="{5D0008E5-400E-FD43-A554-D30F5FCE0829}" dt="2023-04-12T18:00:00.520" v="65" actId="20577"/>
        <pc:sldMkLst>
          <pc:docMk/>
          <pc:sldMk cId="3475661163" sldId="313"/>
        </pc:sldMkLst>
      </pc:sldChg>
      <pc:sldChg chg="addSp delSp modSp add del mod ord delAnim chgLayout">
        <pc:chgData name="无语 小" userId="47646e0a4758ea27" providerId="LiveId" clId="{5D0008E5-400E-FD43-A554-D30F5FCE0829}" dt="2023-04-12T21:19:45.232" v="3970" actId="2696"/>
        <pc:sldMkLst>
          <pc:docMk/>
          <pc:sldMk cId="1527683842" sldId="314"/>
        </pc:sldMkLst>
      </pc:sldChg>
      <pc:sldChg chg="modSp add mod modNotesTx">
        <pc:chgData name="无语 小" userId="47646e0a4758ea27" providerId="LiveId" clId="{5D0008E5-400E-FD43-A554-D30F5FCE0829}" dt="2023-04-13T15:25:01.035" v="6455" actId="20577"/>
        <pc:sldMkLst>
          <pc:docMk/>
          <pc:sldMk cId="1957388500" sldId="314"/>
        </pc:sldMkLst>
      </pc:sldChg>
    </pc:docChg>
  </pc:docChgLst>
  <pc:docChgLst>
    <pc:chgData name="无语 小" userId="47646e0a4758ea27" providerId="LiveId" clId="{1916B797-AFA9-8348-BD3F-700151CCA496}"/>
    <pc:docChg chg="undo custSel addSld delSld modSld sldOrd">
      <pc:chgData name="无语 小" userId="47646e0a4758ea27" providerId="LiveId" clId="{1916B797-AFA9-8348-BD3F-700151CCA496}" dt="2025-05-19T15:55:47.751" v="1854" actId="20578"/>
      <pc:docMkLst>
        <pc:docMk/>
      </pc:docMkLst>
      <pc:sldChg chg="del">
        <pc:chgData name="无语 小" userId="47646e0a4758ea27" providerId="LiveId" clId="{1916B797-AFA9-8348-BD3F-700151CCA496}" dt="2025-05-15T14:16:46.712" v="1316" actId="2696"/>
        <pc:sldMkLst>
          <pc:docMk/>
          <pc:sldMk cId="253818932" sldId="320"/>
        </pc:sldMkLst>
      </pc:sldChg>
      <pc:sldChg chg="modSp mod">
        <pc:chgData name="无语 小" userId="47646e0a4758ea27" providerId="LiveId" clId="{1916B797-AFA9-8348-BD3F-700151CCA496}" dt="2025-05-19T15:33:48.429" v="1577" actId="20577"/>
        <pc:sldMkLst>
          <pc:docMk/>
          <pc:sldMk cId="3974190509" sldId="358"/>
        </pc:sldMkLst>
        <pc:spChg chg="mod">
          <ac:chgData name="无语 小" userId="47646e0a4758ea27" providerId="LiveId" clId="{1916B797-AFA9-8348-BD3F-700151CCA496}" dt="2025-05-19T15:33:48.429" v="1577" actId="20577"/>
          <ac:spMkLst>
            <pc:docMk/>
            <pc:sldMk cId="3974190509" sldId="358"/>
            <ac:spMk id="2" creationId="{7B25725B-E564-508C-CBC6-9C9C19A97CA8}"/>
          </ac:spMkLst>
        </pc:spChg>
      </pc:sldChg>
      <pc:sldChg chg="modSp">
        <pc:chgData name="无语 小" userId="47646e0a4758ea27" providerId="LiveId" clId="{1916B797-AFA9-8348-BD3F-700151CCA496}" dt="2025-05-19T15:09:20.966" v="1481"/>
        <pc:sldMkLst>
          <pc:docMk/>
          <pc:sldMk cId="4240822945" sldId="359"/>
        </pc:sldMkLst>
        <pc:spChg chg="mod">
          <ac:chgData name="无语 小" userId="47646e0a4758ea27" providerId="LiveId" clId="{1916B797-AFA9-8348-BD3F-700151CCA496}" dt="2025-05-19T15:09:20.966" v="1481"/>
          <ac:spMkLst>
            <pc:docMk/>
            <pc:sldMk cId="4240822945" sldId="359"/>
            <ac:spMk id="3" creationId="{35DD4E54-DE1E-D094-D91F-9C54434494F6}"/>
          </ac:spMkLst>
        </pc:spChg>
      </pc:sldChg>
      <pc:sldChg chg="modSp mod">
        <pc:chgData name="无语 小" userId="47646e0a4758ea27" providerId="LiveId" clId="{1916B797-AFA9-8348-BD3F-700151CCA496}" dt="2025-05-17T21:10:41.160" v="1436" actId="3626"/>
        <pc:sldMkLst>
          <pc:docMk/>
          <pc:sldMk cId="2477512369" sldId="360"/>
        </pc:sldMkLst>
      </pc:sldChg>
      <pc:sldChg chg="modSp">
        <pc:chgData name="无语 小" userId="47646e0a4758ea27" providerId="LiveId" clId="{1916B797-AFA9-8348-BD3F-700151CCA496}" dt="2025-05-14T19:27:45.548" v="33" actId="20577"/>
        <pc:sldMkLst>
          <pc:docMk/>
          <pc:sldMk cId="4255735891" sldId="365"/>
        </pc:sldMkLst>
        <pc:spChg chg="mod">
          <ac:chgData name="无语 小" userId="47646e0a4758ea27" providerId="LiveId" clId="{1916B797-AFA9-8348-BD3F-700151CCA496}" dt="2025-05-14T19:27:45.548" v="33" actId="20577"/>
          <ac:spMkLst>
            <pc:docMk/>
            <pc:sldMk cId="4255735891" sldId="365"/>
            <ac:spMk id="14" creationId="{A1CA8C6B-9A0B-3D56-7990-0C654B86A25A}"/>
          </ac:spMkLst>
        </pc:spChg>
      </pc:sldChg>
      <pc:sldChg chg="modNotesTx">
        <pc:chgData name="无语 小" userId="47646e0a4758ea27" providerId="LiveId" clId="{1916B797-AFA9-8348-BD3F-700151CCA496}" dt="2025-05-19T15:33:09.085" v="1568" actId="20577"/>
        <pc:sldMkLst>
          <pc:docMk/>
          <pc:sldMk cId="2797142625" sldId="366"/>
        </pc:sldMkLst>
      </pc:sldChg>
      <pc:sldChg chg="add">
        <pc:chgData name="无语 小" userId="47646e0a4758ea27" providerId="LiveId" clId="{1916B797-AFA9-8348-BD3F-700151CCA496}" dt="2025-05-16T14:35:33.793" v="1318"/>
        <pc:sldMkLst>
          <pc:docMk/>
          <pc:sldMk cId="1908929195" sldId="368"/>
        </pc:sldMkLst>
      </pc:sldChg>
      <pc:sldChg chg="del">
        <pc:chgData name="无语 小" userId="47646e0a4758ea27" providerId="LiveId" clId="{1916B797-AFA9-8348-BD3F-700151CCA496}" dt="2025-05-16T14:35:28.362" v="1317" actId="2696"/>
        <pc:sldMkLst>
          <pc:docMk/>
          <pc:sldMk cId="3668320367" sldId="368"/>
        </pc:sldMkLst>
      </pc:sldChg>
      <pc:sldChg chg="modSp mod modClrScheme chgLayout">
        <pc:chgData name="无语 小" userId="47646e0a4758ea27" providerId="LiveId" clId="{1916B797-AFA9-8348-BD3F-700151CCA496}" dt="2025-05-17T20:39:47.962" v="1428" actId="1076"/>
        <pc:sldMkLst>
          <pc:docMk/>
          <pc:sldMk cId="548565162" sldId="369"/>
        </pc:sldMkLst>
        <pc:spChg chg="mod ord">
          <ac:chgData name="无语 小" userId="47646e0a4758ea27" providerId="LiveId" clId="{1916B797-AFA9-8348-BD3F-700151CCA496}" dt="2025-05-17T20:36:26.550" v="1425" actId="700"/>
          <ac:spMkLst>
            <pc:docMk/>
            <pc:sldMk cId="548565162" sldId="369"/>
            <ac:spMk id="2" creationId="{1B6CA852-57A8-4E33-3CC9-7567285F1D03}"/>
          </ac:spMkLst>
        </pc:spChg>
        <pc:spChg chg="mod ord">
          <ac:chgData name="无语 小" userId="47646e0a4758ea27" providerId="LiveId" clId="{1916B797-AFA9-8348-BD3F-700151CCA496}" dt="2025-05-17T20:36:26.550" v="1425" actId="700"/>
          <ac:spMkLst>
            <pc:docMk/>
            <pc:sldMk cId="548565162" sldId="369"/>
            <ac:spMk id="4" creationId="{BD927C69-499A-B029-13F7-3D2DAE6FDBC5}"/>
          </ac:spMkLst>
        </pc:spChg>
        <pc:spChg chg="mod ord">
          <ac:chgData name="无语 小" userId="47646e0a4758ea27" providerId="LiveId" clId="{1916B797-AFA9-8348-BD3F-700151CCA496}" dt="2025-05-17T20:36:26.550" v="1425" actId="700"/>
          <ac:spMkLst>
            <pc:docMk/>
            <pc:sldMk cId="548565162" sldId="369"/>
            <ac:spMk id="6" creationId="{D195E2A0-D558-5F3A-8995-49680598C64A}"/>
          </ac:spMkLst>
        </pc:spChg>
        <pc:spChg chg="mod">
          <ac:chgData name="无语 小" userId="47646e0a4758ea27" providerId="LiveId" clId="{1916B797-AFA9-8348-BD3F-700151CCA496}" dt="2025-05-17T20:39:47.962" v="1428" actId="1076"/>
          <ac:spMkLst>
            <pc:docMk/>
            <pc:sldMk cId="548565162" sldId="369"/>
            <ac:spMk id="8" creationId="{9839FF4A-2F5C-2C0E-B4BE-8BA15FBE8C6D}"/>
          </ac:spMkLst>
        </pc:spChg>
      </pc:sldChg>
      <pc:sldChg chg="del">
        <pc:chgData name="无语 小" userId="47646e0a4758ea27" providerId="LiveId" clId="{1916B797-AFA9-8348-BD3F-700151CCA496}" dt="2025-05-16T14:35:28.362" v="1317" actId="2696"/>
        <pc:sldMkLst>
          <pc:docMk/>
          <pc:sldMk cId="32616171" sldId="370"/>
        </pc:sldMkLst>
      </pc:sldChg>
      <pc:sldChg chg="add">
        <pc:chgData name="无语 小" userId="47646e0a4758ea27" providerId="LiveId" clId="{1916B797-AFA9-8348-BD3F-700151CCA496}" dt="2025-05-16T14:35:33.793" v="1318"/>
        <pc:sldMkLst>
          <pc:docMk/>
          <pc:sldMk cId="2924480184" sldId="370"/>
        </pc:sldMkLst>
      </pc:sldChg>
      <pc:sldChg chg="modSp mod">
        <pc:chgData name="无语 小" userId="47646e0a4758ea27" providerId="LiveId" clId="{1916B797-AFA9-8348-BD3F-700151CCA496}" dt="2025-05-17T21:06:10.044" v="1435" actId="113"/>
        <pc:sldMkLst>
          <pc:docMk/>
          <pc:sldMk cId="4080545628" sldId="371"/>
        </pc:sldMkLst>
        <pc:spChg chg="mod">
          <ac:chgData name="无语 小" userId="47646e0a4758ea27" providerId="LiveId" clId="{1916B797-AFA9-8348-BD3F-700151CCA496}" dt="2025-05-17T21:06:10.044" v="1435" actId="113"/>
          <ac:spMkLst>
            <pc:docMk/>
            <pc:sldMk cId="4080545628" sldId="371"/>
            <ac:spMk id="3" creationId="{8F4AF3EE-4EEA-E4AB-833C-6395433CEC87}"/>
          </ac:spMkLst>
        </pc:spChg>
      </pc:sldChg>
      <pc:sldChg chg="modSp mod">
        <pc:chgData name="无语 小" userId="47646e0a4758ea27" providerId="LiveId" clId="{1916B797-AFA9-8348-BD3F-700151CCA496}" dt="2025-05-15T14:16:27.688" v="1315" actId="20577"/>
        <pc:sldMkLst>
          <pc:docMk/>
          <pc:sldMk cId="4123945229" sldId="374"/>
        </pc:sldMkLst>
      </pc:sldChg>
      <pc:sldChg chg="modNotesTx">
        <pc:chgData name="无语 小" userId="47646e0a4758ea27" providerId="LiveId" clId="{1916B797-AFA9-8348-BD3F-700151CCA496}" dt="2025-05-19T15:38:32.160" v="1823" actId="20577"/>
        <pc:sldMkLst>
          <pc:docMk/>
          <pc:sldMk cId="3299876926" sldId="375"/>
        </pc:sldMkLst>
      </pc:sldChg>
      <pc:sldChg chg="modSp mod">
        <pc:chgData name="无语 小" userId="47646e0a4758ea27" providerId="LiveId" clId="{1916B797-AFA9-8348-BD3F-700151CCA496}" dt="2025-05-19T15:10:49.738" v="1486" actId="1076"/>
        <pc:sldMkLst>
          <pc:docMk/>
          <pc:sldMk cId="1699672551" sldId="379"/>
        </pc:sldMkLst>
        <pc:spChg chg="mod">
          <ac:chgData name="无语 小" userId="47646e0a4758ea27" providerId="LiveId" clId="{1916B797-AFA9-8348-BD3F-700151CCA496}" dt="2025-05-19T15:10:49.738" v="1486" actId="1076"/>
          <ac:spMkLst>
            <pc:docMk/>
            <pc:sldMk cId="1699672551" sldId="379"/>
            <ac:spMk id="5" creationId="{B2DB5C04-7E39-B92B-B65B-49C2BB6A9728}"/>
          </ac:spMkLst>
        </pc:spChg>
      </pc:sldChg>
      <pc:sldChg chg="addSp delSp modSp new mod">
        <pc:chgData name="无语 小" userId="47646e0a4758ea27" providerId="LiveId" clId="{1916B797-AFA9-8348-BD3F-700151CCA496}" dt="2025-05-14T19:41:48.391" v="90" actId="1076"/>
        <pc:sldMkLst>
          <pc:docMk/>
          <pc:sldMk cId="161862422" sldId="393"/>
        </pc:sldMkLst>
        <pc:spChg chg="mod">
          <ac:chgData name="无语 小" userId="47646e0a4758ea27" providerId="LiveId" clId="{1916B797-AFA9-8348-BD3F-700151CCA496}" dt="2025-05-14T19:41:39.683" v="89"/>
          <ac:spMkLst>
            <pc:docMk/>
            <pc:sldMk cId="161862422" sldId="393"/>
            <ac:spMk id="4" creationId="{33371A03-8E69-F97E-F92E-BD6418C470E3}"/>
          </ac:spMkLst>
        </pc:spChg>
        <pc:graphicFrameChg chg="add mod modGraphic">
          <ac:chgData name="无语 小" userId="47646e0a4758ea27" providerId="LiveId" clId="{1916B797-AFA9-8348-BD3F-700151CCA496}" dt="2025-05-14T19:41:48.391" v="90" actId="1076"/>
          <ac:graphicFrameMkLst>
            <pc:docMk/>
            <pc:sldMk cId="161862422" sldId="393"/>
            <ac:graphicFrameMk id="5" creationId="{6FA7E828-C8AD-42E8-2DC4-E6B80560D0E9}"/>
          </ac:graphicFrameMkLst>
        </pc:graphicFrameChg>
      </pc:sldChg>
      <pc:sldChg chg="addSp delSp modSp new mod modAnim">
        <pc:chgData name="无语 小" userId="47646e0a4758ea27" providerId="LiveId" clId="{1916B797-AFA9-8348-BD3F-700151CCA496}" dt="2025-05-14T19:48:31.589" v="105" actId="20577"/>
        <pc:sldMkLst>
          <pc:docMk/>
          <pc:sldMk cId="1850275800" sldId="394"/>
        </pc:sldMkLst>
        <pc:spChg chg="mod">
          <ac:chgData name="无语 小" userId="47646e0a4758ea27" providerId="LiveId" clId="{1916B797-AFA9-8348-BD3F-700151CCA496}" dt="2025-05-14T19:43:37.604" v="95"/>
          <ac:spMkLst>
            <pc:docMk/>
            <pc:sldMk cId="1850275800" sldId="394"/>
            <ac:spMk id="4" creationId="{7078EB21-B9AF-B02B-814E-95C80726DD69}"/>
          </ac:spMkLst>
        </pc:spChg>
        <pc:spChg chg="add mod">
          <ac:chgData name="无语 小" userId="47646e0a4758ea27" providerId="LiveId" clId="{1916B797-AFA9-8348-BD3F-700151CCA496}" dt="2025-05-14T19:48:31.589" v="105" actId="20577"/>
          <ac:spMkLst>
            <pc:docMk/>
            <pc:sldMk cId="1850275800" sldId="394"/>
            <ac:spMk id="15" creationId="{4C2AEC11-2780-B3F4-70DF-A258C01CF53E}"/>
          </ac:spMkLst>
        </pc:spChg>
        <pc:picChg chg="add mod">
          <ac:chgData name="无语 小" userId="47646e0a4758ea27" providerId="LiveId" clId="{1916B797-AFA9-8348-BD3F-700151CCA496}" dt="2025-05-14T19:43:46.528" v="98" actId="1076"/>
          <ac:picMkLst>
            <pc:docMk/>
            <pc:sldMk cId="1850275800" sldId="394"/>
            <ac:picMk id="12" creationId="{9D6208E4-B9ED-CC25-A451-47EA41B5B3D5}"/>
          </ac:picMkLst>
        </pc:picChg>
      </pc:sldChg>
      <pc:sldChg chg="addSp delSp modSp add mod modAnim">
        <pc:chgData name="无语 小" userId="47646e0a4758ea27" providerId="LiveId" clId="{1916B797-AFA9-8348-BD3F-700151CCA496}" dt="2025-05-14T19:42:02.903" v="94" actId="1076"/>
        <pc:sldMkLst>
          <pc:docMk/>
          <pc:sldMk cId="2603663131" sldId="395"/>
        </pc:sldMkLst>
        <pc:spChg chg="mod">
          <ac:chgData name="无语 小" userId="47646e0a4758ea27" providerId="LiveId" clId="{1916B797-AFA9-8348-BD3F-700151CCA496}" dt="2025-05-14T19:41:57.318" v="92"/>
          <ac:spMkLst>
            <pc:docMk/>
            <pc:sldMk cId="2603663131" sldId="395"/>
            <ac:spMk id="4" creationId="{33371A03-8E69-F97E-F92E-BD6418C470E3}"/>
          </ac:spMkLst>
        </pc:spChg>
        <pc:picChg chg="add mod">
          <ac:chgData name="无语 小" userId="47646e0a4758ea27" providerId="LiveId" clId="{1916B797-AFA9-8348-BD3F-700151CCA496}" dt="2025-05-14T19:42:02.903" v="94" actId="1076"/>
          <ac:picMkLst>
            <pc:docMk/>
            <pc:sldMk cId="2603663131" sldId="395"/>
            <ac:picMk id="3" creationId="{E33FB95D-48C3-C703-7077-B8AB345ED1D9}"/>
          </ac:picMkLst>
        </pc:picChg>
        <pc:picChg chg="add mod">
          <ac:chgData name="无语 小" userId="47646e0a4758ea27" providerId="LiveId" clId="{1916B797-AFA9-8348-BD3F-700151CCA496}" dt="2025-05-14T19:42:00.854" v="93" actId="1076"/>
          <ac:picMkLst>
            <pc:docMk/>
            <pc:sldMk cId="2603663131" sldId="395"/>
            <ac:picMk id="6" creationId="{7CD3F9D6-D797-65E8-E6AD-B1F1D6DE8789}"/>
          </ac:picMkLst>
        </pc:picChg>
      </pc:sldChg>
      <pc:sldChg chg="modSp new mod">
        <pc:chgData name="无语 小" userId="47646e0a4758ea27" providerId="LiveId" clId="{1916B797-AFA9-8348-BD3F-700151CCA496}" dt="2025-05-14T20:37:04.057" v="770" actId="20577"/>
        <pc:sldMkLst>
          <pc:docMk/>
          <pc:sldMk cId="3092451934" sldId="396"/>
        </pc:sldMkLst>
        <pc:spChg chg="mod">
          <ac:chgData name="无语 小" userId="47646e0a4758ea27" providerId="LiveId" clId="{1916B797-AFA9-8348-BD3F-700151CCA496}" dt="2025-05-14T20:37:04.057" v="770" actId="20577"/>
          <ac:spMkLst>
            <pc:docMk/>
            <pc:sldMk cId="3092451934" sldId="396"/>
            <ac:spMk id="3" creationId="{CFAB7158-00B9-F0D8-2AF4-0A73AFDD7F4B}"/>
          </ac:spMkLst>
        </pc:spChg>
        <pc:spChg chg="mod">
          <ac:chgData name="无语 小" userId="47646e0a4758ea27" providerId="LiveId" clId="{1916B797-AFA9-8348-BD3F-700151CCA496}" dt="2025-05-14T20:00:40.199" v="148"/>
          <ac:spMkLst>
            <pc:docMk/>
            <pc:sldMk cId="3092451934" sldId="396"/>
            <ac:spMk id="4" creationId="{D09E7A9F-98AE-FF5E-2D95-BF1844BAEE31}"/>
          </ac:spMkLst>
        </pc:spChg>
      </pc:sldChg>
      <pc:sldChg chg="addSp modSp new mod modAnim">
        <pc:chgData name="无语 小" userId="47646e0a4758ea27" providerId="LiveId" clId="{1916B797-AFA9-8348-BD3F-700151CCA496}" dt="2025-05-14T20:39:20.956" v="888" actId="113"/>
        <pc:sldMkLst>
          <pc:docMk/>
          <pc:sldMk cId="2206879768" sldId="397"/>
        </pc:sldMkLst>
        <pc:spChg chg="mod">
          <ac:chgData name="无语 小" userId="47646e0a4758ea27" providerId="LiveId" clId="{1916B797-AFA9-8348-BD3F-700151CCA496}" dt="2025-05-14T20:35:30.540" v="639" actId="1036"/>
          <ac:spMkLst>
            <pc:docMk/>
            <pc:sldMk cId="2206879768" sldId="397"/>
            <ac:spMk id="3" creationId="{22052A8F-FFCC-F15D-32C1-519A19969858}"/>
          </ac:spMkLst>
        </pc:spChg>
        <pc:spChg chg="mod">
          <ac:chgData name="无语 小" userId="47646e0a4758ea27" providerId="LiveId" clId="{1916B797-AFA9-8348-BD3F-700151CCA496}" dt="2025-05-14T20:09:47.295" v="508" actId="20577"/>
          <ac:spMkLst>
            <pc:docMk/>
            <pc:sldMk cId="2206879768" sldId="397"/>
            <ac:spMk id="4" creationId="{9135BA65-BCED-2F4C-10C5-89F509F2F339}"/>
          </ac:spMkLst>
        </pc:spChg>
        <pc:spChg chg="add mod">
          <ac:chgData name="无语 小" userId="47646e0a4758ea27" providerId="LiveId" clId="{1916B797-AFA9-8348-BD3F-700151CCA496}" dt="2025-05-14T20:39:20.956" v="888" actId="113"/>
          <ac:spMkLst>
            <pc:docMk/>
            <pc:sldMk cId="2206879768" sldId="397"/>
            <ac:spMk id="9" creationId="{23318C33-D722-6E88-4E0D-2D413E194461}"/>
          </ac:spMkLst>
        </pc:spChg>
        <pc:picChg chg="add mod">
          <ac:chgData name="无语 小" userId="47646e0a4758ea27" providerId="LiveId" clId="{1916B797-AFA9-8348-BD3F-700151CCA496}" dt="2025-05-14T20:35:39.175" v="655" actId="1036"/>
          <ac:picMkLst>
            <pc:docMk/>
            <pc:sldMk cId="2206879768" sldId="397"/>
            <ac:picMk id="6" creationId="{03C6FB71-781B-FAE8-003D-1B51A7C59825}"/>
          </ac:picMkLst>
        </pc:picChg>
        <pc:picChg chg="add mod">
          <ac:chgData name="无语 小" userId="47646e0a4758ea27" providerId="LiveId" clId="{1916B797-AFA9-8348-BD3F-700151CCA496}" dt="2025-05-14T20:35:39.175" v="655" actId="1036"/>
          <ac:picMkLst>
            <pc:docMk/>
            <pc:sldMk cId="2206879768" sldId="397"/>
            <ac:picMk id="8" creationId="{5D830AED-D0E9-65A2-E419-6B49A7CD8CCA}"/>
          </ac:picMkLst>
        </pc:picChg>
      </pc:sldChg>
      <pc:sldChg chg="addSp modSp new mod">
        <pc:chgData name="无语 小" userId="47646e0a4758ea27" providerId="LiveId" clId="{1916B797-AFA9-8348-BD3F-700151CCA496}" dt="2025-05-14T21:26:15.303" v="1311" actId="1036"/>
        <pc:sldMkLst>
          <pc:docMk/>
          <pc:sldMk cId="513560915" sldId="398"/>
        </pc:sldMkLst>
        <pc:spChg chg="mod">
          <ac:chgData name="无语 小" userId="47646e0a4758ea27" providerId="LiveId" clId="{1916B797-AFA9-8348-BD3F-700151CCA496}" dt="2025-05-14T21:26:11.694" v="1303"/>
          <ac:spMkLst>
            <pc:docMk/>
            <pc:sldMk cId="513560915" sldId="398"/>
            <ac:spMk id="3" creationId="{2D0AE06B-016C-DC48-2E6A-0DEDF9501493}"/>
          </ac:spMkLst>
        </pc:spChg>
        <pc:spChg chg="mod">
          <ac:chgData name="无语 小" userId="47646e0a4758ea27" providerId="LiveId" clId="{1916B797-AFA9-8348-BD3F-700151CCA496}" dt="2025-05-14T20:40:03.457" v="911" actId="313"/>
          <ac:spMkLst>
            <pc:docMk/>
            <pc:sldMk cId="513560915" sldId="398"/>
            <ac:spMk id="4" creationId="{62DFAB1C-6BA8-1C2F-B104-82C488D8C8E5}"/>
          </ac:spMkLst>
        </pc:spChg>
        <pc:picChg chg="add mod modCrop">
          <ac:chgData name="无语 小" userId="47646e0a4758ea27" providerId="LiveId" clId="{1916B797-AFA9-8348-BD3F-700151CCA496}" dt="2025-05-14T21:26:15.303" v="1311" actId="1036"/>
          <ac:picMkLst>
            <pc:docMk/>
            <pc:sldMk cId="513560915" sldId="398"/>
            <ac:picMk id="6" creationId="{6E4EDB79-EC42-4F3E-2B75-4849022294C8}"/>
          </ac:picMkLst>
        </pc:picChg>
      </pc:sldChg>
      <pc:sldChg chg="modSp mod">
        <pc:chgData name="无语 小" userId="47646e0a4758ea27" providerId="LiveId" clId="{1916B797-AFA9-8348-BD3F-700151CCA496}" dt="2025-05-19T15:02:26.009" v="1450" actId="20577"/>
        <pc:sldMkLst>
          <pc:docMk/>
          <pc:sldMk cId="3988930969" sldId="399"/>
        </pc:sldMkLst>
        <pc:spChg chg="mod">
          <ac:chgData name="无语 小" userId="47646e0a4758ea27" providerId="LiveId" clId="{1916B797-AFA9-8348-BD3F-700151CCA496}" dt="2025-05-19T15:02:26.009" v="1450" actId="20577"/>
          <ac:spMkLst>
            <pc:docMk/>
            <pc:sldMk cId="3988930969" sldId="399"/>
            <ac:spMk id="6" creationId="{963B1E98-7F1E-21C6-BEA2-C1B56D410844}"/>
          </ac:spMkLst>
        </pc:spChg>
      </pc:sldChg>
      <pc:sldChg chg="delSp modSp mod ord">
        <pc:chgData name="无语 小" userId="47646e0a4758ea27" providerId="LiveId" clId="{1916B797-AFA9-8348-BD3F-700151CCA496}" dt="2025-05-19T15:55:47.751" v="1854" actId="20578"/>
        <pc:sldMkLst>
          <pc:docMk/>
          <pc:sldMk cId="3698676955" sldId="404"/>
        </pc:sldMkLst>
        <pc:spChg chg="del mod">
          <ac:chgData name="无语 小" userId="47646e0a4758ea27" providerId="LiveId" clId="{1916B797-AFA9-8348-BD3F-700151CCA496}" dt="2025-05-19T15:11:39.208" v="1488" actId="478"/>
          <ac:spMkLst>
            <pc:docMk/>
            <pc:sldMk cId="3698676955" sldId="404"/>
            <ac:spMk id="6" creationId="{939A7162-24DE-75AB-6912-31BD8C67C0AC}"/>
          </ac:spMkLst>
        </pc:spChg>
      </pc:sldChg>
      <pc:sldChg chg="modSp mod modNotesTx">
        <pc:chgData name="无语 小" userId="47646e0a4758ea27" providerId="LiveId" clId="{1916B797-AFA9-8348-BD3F-700151CCA496}" dt="2025-05-19T15:41:38.731" v="1849" actId="20577"/>
        <pc:sldMkLst>
          <pc:docMk/>
          <pc:sldMk cId="849879127" sldId="405"/>
        </pc:sldMkLst>
        <pc:spChg chg="mod">
          <ac:chgData name="无语 小" userId="47646e0a4758ea27" providerId="LiveId" clId="{1916B797-AFA9-8348-BD3F-700151CCA496}" dt="2025-05-19T15:11:53.636" v="1489" actId="1076"/>
          <ac:spMkLst>
            <pc:docMk/>
            <pc:sldMk cId="849879127" sldId="405"/>
            <ac:spMk id="16" creationId="{E8C1DE7E-4F74-C5ED-B528-233754A60D03}"/>
          </ac:spMkLst>
        </pc:spChg>
      </pc:sldChg>
      <pc:sldChg chg="modSp mod modClrScheme chgLayout">
        <pc:chgData name="无语 小" userId="47646e0a4758ea27" providerId="LiveId" clId="{1916B797-AFA9-8348-BD3F-700151CCA496}" dt="2025-05-19T15:12:15.302" v="1491" actId="700"/>
        <pc:sldMkLst>
          <pc:docMk/>
          <pc:sldMk cId="3342577910" sldId="412"/>
        </pc:sldMkLst>
        <pc:spChg chg="mod ord">
          <ac:chgData name="无语 小" userId="47646e0a4758ea27" providerId="LiveId" clId="{1916B797-AFA9-8348-BD3F-700151CCA496}" dt="2025-05-19T15:12:15.302" v="1491" actId="700"/>
          <ac:spMkLst>
            <pc:docMk/>
            <pc:sldMk cId="3342577910" sldId="412"/>
            <ac:spMk id="2" creationId="{C3295619-8E17-823F-53AB-295214517EE8}"/>
          </ac:spMkLst>
        </pc:spChg>
        <pc:spChg chg="mod ord">
          <ac:chgData name="无语 小" userId="47646e0a4758ea27" providerId="LiveId" clId="{1916B797-AFA9-8348-BD3F-700151CCA496}" dt="2025-05-19T15:12:15.302" v="1491" actId="700"/>
          <ac:spMkLst>
            <pc:docMk/>
            <pc:sldMk cId="3342577910" sldId="412"/>
            <ac:spMk id="3" creationId="{C2AC0C07-04A0-3FAF-5428-04D47234CE83}"/>
          </ac:spMkLst>
        </pc:spChg>
        <pc:spChg chg="mod ord">
          <ac:chgData name="无语 小" userId="47646e0a4758ea27" providerId="LiveId" clId="{1916B797-AFA9-8348-BD3F-700151CCA496}" dt="2025-05-19T15:12:15.302" v="1491" actId="700"/>
          <ac:spMkLst>
            <pc:docMk/>
            <pc:sldMk cId="3342577910" sldId="412"/>
            <ac:spMk id="4" creationId="{F6F0C96B-330D-C687-744F-A95CBBA5439B}"/>
          </ac:spMkLst>
        </pc:spChg>
      </pc:sldChg>
      <pc:sldChg chg="modSp mod modNotesTx">
        <pc:chgData name="无语 小" userId="47646e0a4758ea27" providerId="LiveId" clId="{1916B797-AFA9-8348-BD3F-700151CCA496}" dt="2025-05-19T15:36:14.741" v="1699" actId="20577"/>
        <pc:sldMkLst>
          <pc:docMk/>
          <pc:sldMk cId="128829456" sldId="420"/>
        </pc:sldMkLst>
        <pc:spChg chg="mod">
          <ac:chgData name="无语 小" userId="47646e0a4758ea27" providerId="LiveId" clId="{1916B797-AFA9-8348-BD3F-700151CCA496}" dt="2025-05-19T15:35:44.638" v="1607" actId="20577"/>
          <ac:spMkLst>
            <pc:docMk/>
            <pc:sldMk cId="128829456" sldId="420"/>
            <ac:spMk id="6" creationId="{324F2F2F-B0B6-73D2-AC6D-C92018667670}"/>
          </ac:spMkLst>
        </pc:spChg>
        <pc:picChg chg="mod modCrop">
          <ac:chgData name="无语 小" userId="47646e0a4758ea27" providerId="LiveId" clId="{1916B797-AFA9-8348-BD3F-700151CCA496}" dt="2025-05-19T15:01:35.524" v="1447" actId="1076"/>
          <ac:picMkLst>
            <pc:docMk/>
            <pc:sldMk cId="128829456" sldId="420"/>
            <ac:picMk id="25" creationId="{331F9ACB-A9A1-40AE-D117-350D8F779AA3}"/>
          </ac:picMkLst>
        </pc:picChg>
      </pc:sldChg>
      <pc:sldChg chg="modSp">
        <pc:chgData name="无语 小" userId="47646e0a4758ea27" providerId="LiveId" clId="{1916B797-AFA9-8348-BD3F-700151CCA496}" dt="2025-05-19T15:07:40.609" v="1456" actId="20577"/>
        <pc:sldMkLst>
          <pc:docMk/>
          <pc:sldMk cId="1243628810" sldId="422"/>
        </pc:sldMkLst>
        <pc:graphicFrameChg chg="mod">
          <ac:chgData name="无语 小" userId="47646e0a4758ea27" providerId="LiveId" clId="{1916B797-AFA9-8348-BD3F-700151CCA496}" dt="2025-05-19T15:07:40.609" v="1456" actId="20577"/>
          <ac:graphicFrameMkLst>
            <pc:docMk/>
            <pc:sldMk cId="1243628810" sldId="422"/>
            <ac:graphicFrameMk id="9" creationId="{FAA4E05B-D629-85A6-48CA-4DFDAFE6CEB8}"/>
          </ac:graphicFrameMkLst>
        </pc:graphicFrameChg>
      </pc:sldChg>
      <pc:sldChg chg="modSp">
        <pc:chgData name="无语 小" userId="47646e0a4758ea27" providerId="LiveId" clId="{1916B797-AFA9-8348-BD3F-700151CCA496}" dt="2025-05-19T15:08:20.380" v="1470" actId="20577"/>
        <pc:sldMkLst>
          <pc:docMk/>
          <pc:sldMk cId="1976836825" sldId="423"/>
        </pc:sldMkLst>
        <pc:spChg chg="mod">
          <ac:chgData name="无语 小" userId="47646e0a4758ea27" providerId="LiveId" clId="{1916B797-AFA9-8348-BD3F-700151CCA496}" dt="2025-05-19T15:08:20.380" v="1470" actId="20577"/>
          <ac:spMkLst>
            <pc:docMk/>
            <pc:sldMk cId="1976836825" sldId="423"/>
            <ac:spMk id="3" creationId="{B8E64723-9293-B715-A7D0-66CED41D884B}"/>
          </ac:spMkLst>
        </pc:spChg>
      </pc:sldChg>
      <pc:sldChg chg="modSp">
        <pc:chgData name="无语 小" userId="47646e0a4758ea27" providerId="LiveId" clId="{1916B797-AFA9-8348-BD3F-700151CCA496}" dt="2025-05-19T15:10:06.734" v="1482"/>
        <pc:sldMkLst>
          <pc:docMk/>
          <pc:sldMk cId="2486992623" sldId="425"/>
        </pc:sldMkLst>
        <pc:spChg chg="mod">
          <ac:chgData name="无语 小" userId="47646e0a4758ea27" providerId="LiveId" clId="{1916B797-AFA9-8348-BD3F-700151CCA496}" dt="2025-05-19T15:10:06.734" v="1482"/>
          <ac:spMkLst>
            <pc:docMk/>
            <pc:sldMk cId="2486992623" sldId="425"/>
            <ac:spMk id="7" creationId="{26D6DEFD-FEF9-C749-6924-CA3F499082E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04BCD8-74EE-4354-B3A6-75E03B55DCF8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D749F82B-B452-424E-A3F5-66D29778AE50}">
      <dgm:prSet phldrT="[Text]"/>
      <dgm:spPr/>
      <dgm:t>
        <a:bodyPr/>
        <a:lstStyle/>
        <a:p>
          <a:r>
            <a:rPr lang="en-US" b="1"/>
            <a:t>Performance</a:t>
          </a:r>
        </a:p>
      </dgm:t>
    </dgm:pt>
    <dgm:pt modelId="{CF3AE0F1-AA95-47EA-8823-019A94E30A9E}" type="parTrans" cxnId="{881430C8-527F-4D73-BA56-30D087A3448F}">
      <dgm:prSet/>
      <dgm:spPr/>
      <dgm:t>
        <a:bodyPr/>
        <a:lstStyle/>
        <a:p>
          <a:endParaRPr lang="en-US"/>
        </a:p>
      </dgm:t>
    </dgm:pt>
    <dgm:pt modelId="{4587D8F3-4EA6-4576-97D1-29A6431FFD60}" type="sibTrans" cxnId="{881430C8-527F-4D73-BA56-30D087A3448F}">
      <dgm:prSet/>
      <dgm:spPr/>
      <dgm:t>
        <a:bodyPr/>
        <a:lstStyle/>
        <a:p>
          <a:endParaRPr lang="en-US"/>
        </a:p>
      </dgm:t>
    </dgm:pt>
    <dgm:pt modelId="{E0606746-7210-43AD-871C-114B50BCB248}">
      <dgm:prSet phldrT="[Text]"/>
      <dgm:spPr/>
      <dgm:t>
        <a:bodyPr/>
        <a:lstStyle/>
        <a:p>
          <a:r>
            <a:rPr lang="en-US" b="1"/>
            <a:t>Usability</a:t>
          </a:r>
        </a:p>
      </dgm:t>
    </dgm:pt>
    <dgm:pt modelId="{0DF80E10-2F5F-4C67-9774-C133512B7342}" type="parTrans" cxnId="{BD6A6AA5-F372-46EB-B632-E2728FEBAC4E}">
      <dgm:prSet/>
      <dgm:spPr/>
      <dgm:t>
        <a:bodyPr/>
        <a:lstStyle/>
        <a:p>
          <a:endParaRPr lang="en-US"/>
        </a:p>
      </dgm:t>
    </dgm:pt>
    <dgm:pt modelId="{582CF670-7333-4CEE-91AD-BC2AC323F226}" type="sibTrans" cxnId="{BD6A6AA5-F372-46EB-B632-E2728FEBAC4E}">
      <dgm:prSet/>
      <dgm:spPr/>
      <dgm:t>
        <a:bodyPr/>
        <a:lstStyle/>
        <a:p>
          <a:endParaRPr lang="en-US"/>
        </a:p>
      </dgm:t>
    </dgm:pt>
    <dgm:pt modelId="{339EE1A4-7EBA-463F-B34C-606C89D047BB}">
      <dgm:prSet phldrT="[Text]"/>
      <dgm:spPr/>
      <dgm:t>
        <a:bodyPr/>
        <a:lstStyle/>
        <a:p>
          <a:r>
            <a:rPr lang="en-US" b="1"/>
            <a:t>Security</a:t>
          </a:r>
        </a:p>
      </dgm:t>
    </dgm:pt>
    <dgm:pt modelId="{55264B13-DD76-4341-865D-25DBBB14D351}" type="parTrans" cxnId="{89CA6929-D620-4B52-883E-D7FC42E1238E}">
      <dgm:prSet/>
      <dgm:spPr/>
      <dgm:t>
        <a:bodyPr/>
        <a:lstStyle/>
        <a:p>
          <a:endParaRPr lang="en-US"/>
        </a:p>
      </dgm:t>
    </dgm:pt>
    <dgm:pt modelId="{DA32063C-49F1-41E1-8E3C-3A87DBA91FFF}" type="sibTrans" cxnId="{89CA6929-D620-4B52-883E-D7FC42E1238E}">
      <dgm:prSet/>
      <dgm:spPr/>
      <dgm:t>
        <a:bodyPr/>
        <a:lstStyle/>
        <a:p>
          <a:endParaRPr lang="en-US"/>
        </a:p>
      </dgm:t>
    </dgm:pt>
    <dgm:pt modelId="{BB0E2517-FC70-4F71-AA47-7D6E813E5C40}" type="pres">
      <dgm:prSet presAssocID="{D904BCD8-74EE-4354-B3A6-75E03B55DCF8}" presName="compositeShape" presStyleCnt="0">
        <dgm:presLayoutVars>
          <dgm:chMax val="7"/>
          <dgm:dir/>
          <dgm:resizeHandles val="exact"/>
        </dgm:presLayoutVars>
      </dgm:prSet>
      <dgm:spPr/>
    </dgm:pt>
    <dgm:pt modelId="{D4852A2D-3399-4524-A517-95768D7D13A6}" type="pres">
      <dgm:prSet presAssocID="{D749F82B-B452-424E-A3F5-66D29778AE50}" presName="circ1" presStyleLbl="vennNode1" presStyleIdx="0" presStyleCnt="3"/>
      <dgm:spPr/>
    </dgm:pt>
    <dgm:pt modelId="{F06F1F57-1A82-4832-B62C-DE1E1D5A4729}" type="pres">
      <dgm:prSet presAssocID="{D749F82B-B452-424E-A3F5-66D29778AE5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28CE300-1C35-4735-A816-D80BDD98A61D}" type="pres">
      <dgm:prSet presAssocID="{E0606746-7210-43AD-871C-114B50BCB248}" presName="circ2" presStyleLbl="vennNode1" presStyleIdx="1" presStyleCnt="3"/>
      <dgm:spPr/>
    </dgm:pt>
    <dgm:pt modelId="{01A09652-81B8-4170-B563-0BBE6708D30A}" type="pres">
      <dgm:prSet presAssocID="{E0606746-7210-43AD-871C-114B50BCB24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51978AC-6A6D-4BB7-8B02-32B8EE9FAECF}" type="pres">
      <dgm:prSet presAssocID="{339EE1A4-7EBA-463F-B34C-606C89D047BB}" presName="circ3" presStyleLbl="vennNode1" presStyleIdx="2" presStyleCnt="3"/>
      <dgm:spPr/>
    </dgm:pt>
    <dgm:pt modelId="{24544B03-2965-4756-8926-096E9C54B298}" type="pres">
      <dgm:prSet presAssocID="{339EE1A4-7EBA-463F-B34C-606C89D047B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44A92F24-1928-4CDE-A884-97D470AF6F8B}" type="presOf" srcId="{D904BCD8-74EE-4354-B3A6-75E03B55DCF8}" destId="{BB0E2517-FC70-4F71-AA47-7D6E813E5C40}" srcOrd="0" destOrd="0" presId="urn:microsoft.com/office/officeart/2005/8/layout/venn1"/>
    <dgm:cxn modelId="{89CA6929-D620-4B52-883E-D7FC42E1238E}" srcId="{D904BCD8-74EE-4354-B3A6-75E03B55DCF8}" destId="{339EE1A4-7EBA-463F-B34C-606C89D047BB}" srcOrd="2" destOrd="0" parTransId="{55264B13-DD76-4341-865D-25DBBB14D351}" sibTransId="{DA32063C-49F1-41E1-8E3C-3A87DBA91FFF}"/>
    <dgm:cxn modelId="{470D7A3F-FF78-404D-944C-1A0AFD9D1A71}" type="presOf" srcId="{D749F82B-B452-424E-A3F5-66D29778AE50}" destId="{F06F1F57-1A82-4832-B62C-DE1E1D5A4729}" srcOrd="1" destOrd="0" presId="urn:microsoft.com/office/officeart/2005/8/layout/venn1"/>
    <dgm:cxn modelId="{367D5669-1176-441D-B193-F76E369A05A1}" type="presOf" srcId="{E0606746-7210-43AD-871C-114B50BCB248}" destId="{01A09652-81B8-4170-B563-0BBE6708D30A}" srcOrd="1" destOrd="0" presId="urn:microsoft.com/office/officeart/2005/8/layout/venn1"/>
    <dgm:cxn modelId="{0E90E28A-189D-4122-918F-5D6FE41F452A}" type="presOf" srcId="{339EE1A4-7EBA-463F-B34C-606C89D047BB}" destId="{24544B03-2965-4756-8926-096E9C54B298}" srcOrd="1" destOrd="0" presId="urn:microsoft.com/office/officeart/2005/8/layout/venn1"/>
    <dgm:cxn modelId="{BD6A6AA5-F372-46EB-B632-E2728FEBAC4E}" srcId="{D904BCD8-74EE-4354-B3A6-75E03B55DCF8}" destId="{E0606746-7210-43AD-871C-114B50BCB248}" srcOrd="1" destOrd="0" parTransId="{0DF80E10-2F5F-4C67-9774-C133512B7342}" sibTransId="{582CF670-7333-4CEE-91AD-BC2AC323F226}"/>
    <dgm:cxn modelId="{677468C7-DC18-4EAE-82A6-ED73FEEF013C}" type="presOf" srcId="{E0606746-7210-43AD-871C-114B50BCB248}" destId="{428CE300-1C35-4735-A816-D80BDD98A61D}" srcOrd="0" destOrd="0" presId="urn:microsoft.com/office/officeart/2005/8/layout/venn1"/>
    <dgm:cxn modelId="{881430C8-527F-4D73-BA56-30D087A3448F}" srcId="{D904BCD8-74EE-4354-B3A6-75E03B55DCF8}" destId="{D749F82B-B452-424E-A3F5-66D29778AE50}" srcOrd="0" destOrd="0" parTransId="{CF3AE0F1-AA95-47EA-8823-019A94E30A9E}" sibTransId="{4587D8F3-4EA6-4576-97D1-29A6431FFD60}"/>
    <dgm:cxn modelId="{5D04E4CE-4457-40E7-8D79-D79659E99847}" type="presOf" srcId="{D749F82B-B452-424E-A3F5-66D29778AE50}" destId="{D4852A2D-3399-4524-A517-95768D7D13A6}" srcOrd="0" destOrd="0" presId="urn:microsoft.com/office/officeart/2005/8/layout/venn1"/>
    <dgm:cxn modelId="{57F014ED-841D-4995-872A-016511524A11}" type="presOf" srcId="{339EE1A4-7EBA-463F-B34C-606C89D047BB}" destId="{B51978AC-6A6D-4BB7-8B02-32B8EE9FAECF}" srcOrd="0" destOrd="0" presId="urn:microsoft.com/office/officeart/2005/8/layout/venn1"/>
    <dgm:cxn modelId="{7BD1D4BD-1D02-4254-A484-6D0C0285AF4E}" type="presParOf" srcId="{BB0E2517-FC70-4F71-AA47-7D6E813E5C40}" destId="{D4852A2D-3399-4524-A517-95768D7D13A6}" srcOrd="0" destOrd="0" presId="urn:microsoft.com/office/officeart/2005/8/layout/venn1"/>
    <dgm:cxn modelId="{E57F35EC-8204-4030-8B54-59714AE0CEA8}" type="presParOf" srcId="{BB0E2517-FC70-4F71-AA47-7D6E813E5C40}" destId="{F06F1F57-1A82-4832-B62C-DE1E1D5A4729}" srcOrd="1" destOrd="0" presId="urn:microsoft.com/office/officeart/2005/8/layout/venn1"/>
    <dgm:cxn modelId="{83F26293-3F71-44D2-88EA-80677A9B0429}" type="presParOf" srcId="{BB0E2517-FC70-4F71-AA47-7D6E813E5C40}" destId="{428CE300-1C35-4735-A816-D80BDD98A61D}" srcOrd="2" destOrd="0" presId="urn:microsoft.com/office/officeart/2005/8/layout/venn1"/>
    <dgm:cxn modelId="{372582D3-7A41-4AD7-A899-1080F51D9A85}" type="presParOf" srcId="{BB0E2517-FC70-4F71-AA47-7D6E813E5C40}" destId="{01A09652-81B8-4170-B563-0BBE6708D30A}" srcOrd="3" destOrd="0" presId="urn:microsoft.com/office/officeart/2005/8/layout/venn1"/>
    <dgm:cxn modelId="{FDDBB970-5B07-4741-9E43-E2B33CE3511C}" type="presParOf" srcId="{BB0E2517-FC70-4F71-AA47-7D6E813E5C40}" destId="{B51978AC-6A6D-4BB7-8B02-32B8EE9FAECF}" srcOrd="4" destOrd="0" presId="urn:microsoft.com/office/officeart/2005/8/layout/venn1"/>
    <dgm:cxn modelId="{4DE64162-A371-4EE5-AF32-08825707AE8C}" type="presParOf" srcId="{BB0E2517-FC70-4F71-AA47-7D6E813E5C40}" destId="{24544B03-2965-4756-8926-096E9C54B29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52A2D-3399-4524-A517-95768D7D13A6}">
      <dsp:nvSpPr>
        <dsp:cNvPr id="0" name=""/>
        <dsp:cNvSpPr/>
      </dsp:nvSpPr>
      <dsp:spPr>
        <a:xfrm>
          <a:off x="2112645" y="48630"/>
          <a:ext cx="2334259" cy="233425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Performance</a:t>
          </a:r>
        </a:p>
      </dsp:txBody>
      <dsp:txXfrm>
        <a:off x="2423879" y="457125"/>
        <a:ext cx="1711790" cy="1050416"/>
      </dsp:txXfrm>
    </dsp:sp>
    <dsp:sp modelId="{428CE300-1C35-4735-A816-D80BDD98A61D}">
      <dsp:nvSpPr>
        <dsp:cNvPr id="0" name=""/>
        <dsp:cNvSpPr/>
      </dsp:nvSpPr>
      <dsp:spPr>
        <a:xfrm>
          <a:off x="2954923" y="1507542"/>
          <a:ext cx="2334259" cy="2334259"/>
        </a:xfrm>
        <a:prstGeom prst="ellipse">
          <a:avLst/>
        </a:prstGeom>
        <a:solidFill>
          <a:schemeClr val="accent4">
            <a:alpha val="50000"/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Usability</a:t>
          </a:r>
        </a:p>
      </dsp:txBody>
      <dsp:txXfrm>
        <a:off x="3668818" y="2110559"/>
        <a:ext cx="1400555" cy="1283842"/>
      </dsp:txXfrm>
    </dsp:sp>
    <dsp:sp modelId="{B51978AC-6A6D-4BB7-8B02-32B8EE9FAECF}">
      <dsp:nvSpPr>
        <dsp:cNvPr id="0" name=""/>
        <dsp:cNvSpPr/>
      </dsp:nvSpPr>
      <dsp:spPr>
        <a:xfrm>
          <a:off x="1270366" y="1507542"/>
          <a:ext cx="2334259" cy="2334259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Security</a:t>
          </a:r>
        </a:p>
      </dsp:txBody>
      <dsp:txXfrm>
        <a:off x="1490175" y="2110559"/>
        <a:ext cx="1400555" cy="1283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CD996-931B-1041-8CED-4F36655CE847}" type="datetimeFigureOut">
              <a:rPr lang="en-US" smtClean="0"/>
              <a:t>6/2/25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BE491-9445-D640-A8B7-1CE7702A4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5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Hi 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21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Remove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upload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</a:p>
          <a:p>
            <a:endParaRPr lang="en-US" dirty="0"/>
          </a:p>
          <a:p>
            <a:r>
              <a:rPr lang="en-US" altLang="zh-CN" dirty="0" err="1"/>
              <a:t>Simplied</a:t>
            </a:r>
            <a:endParaRPr lang="en-US" altLang="zh-CN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66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Highlit</a:t>
            </a:r>
            <a:r>
              <a:rPr lang="en-US"/>
              <a:t> the number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70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60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38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Why no IPFS and swarm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538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320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97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Show the platform we are going to do study </a:t>
            </a:r>
            <a:br>
              <a:rPr lang="en-US"/>
            </a:br>
            <a:r>
              <a:rPr lang="en-US"/>
              <a:t>- Removed other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932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903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Combine  the 3 and 4 together, by saying the vision, writing the issue as bullet 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34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Decentralized storage systems aim to address these challenges through open, distributed infrastructure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15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Say passive measurement on the IPFS network</a:t>
            </a:r>
          </a:p>
          <a:p>
            <a:endParaRPr lang="en-US"/>
          </a:p>
          <a:p>
            <a:r>
              <a:rPr lang="en-US" sz="1200">
                <a:latin typeface="Georgia" panose="02040502050405020303" pitchFamily="18" charset="0"/>
              </a:rPr>
              <a:t>and Smith et al. explores the uniqueness of IPFS network structure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246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are not the only people thought about this idea. </a:t>
            </a:r>
          </a:p>
          <a:p>
            <a:r>
              <a:rPr lang="en-US" altLang="zh-CN" err="1"/>
              <a:t>Dtube</a:t>
            </a:r>
            <a:r>
              <a:rPr lang="en-US" altLang="zh-CN"/>
              <a:t> is a streaming services that uses IPFS as its video storage system</a:t>
            </a:r>
            <a:br>
              <a:rPr lang="en-US" altLang="zh-CN"/>
            </a:br>
            <a:r>
              <a:rPr lang="en-US" altLang="zh-CN"/>
              <a:t>It has seen 1 upload per minute and 4 million month unique visitor</a:t>
            </a:r>
          </a:p>
          <a:p>
            <a:endParaRPr lang="en-US" altLang="zh-CN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Videos cannot be loaded from public IPFS network</a:t>
            </a:r>
          </a:p>
          <a:p>
            <a:r>
              <a:rPr lang="en-US"/>
              <a:t>Explain why is bad to be private</a:t>
            </a:r>
          </a:p>
          <a:p>
            <a:endParaRPr lang="en-US"/>
          </a:p>
          <a:p>
            <a:r>
              <a:rPr lang="en-US"/>
              <a:t>In fact we don’t if truly decentralized video streaming is possible on IPFS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602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Measures the streaming performances of </a:t>
            </a:r>
            <a:r>
              <a:rPr lang="en-US" err="1"/>
              <a:t>Dtube</a:t>
            </a:r>
            <a:r>
              <a:rPr lang="en-US"/>
              <a:t> by loading videos across 4 different cellular ISPs in 3 different countries over 10 months period.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062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of the reason is that RTTS for videos provider </a:t>
            </a:r>
            <a:r>
              <a:rPr lang="en-US" err="1"/>
              <a:t>wilth</a:t>
            </a:r>
            <a:r>
              <a:rPr lang="en-US"/>
              <a:t> a median of 67 </a:t>
            </a:r>
            <a:r>
              <a:rPr lang="en-US" err="1"/>
              <a:t>ms</a:t>
            </a:r>
            <a:r>
              <a:rPr lang="en-US"/>
              <a:t> , 90</a:t>
            </a:r>
            <a:r>
              <a:rPr lang="en-US" baseline="30000"/>
              <a:t>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185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collect video from IPFS we used IPFS SEARCH</a:t>
            </a:r>
          </a:p>
          <a:p>
            <a:r>
              <a:rPr lang="en-US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Recall IPFS is content base addressing, which means that  content identifier is the hash of the content </a:t>
            </a:r>
          </a:p>
          <a:p>
            <a:r>
              <a:rPr lang="en-US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There is no name or </a:t>
            </a:r>
            <a:r>
              <a:rPr lang="en-US" sz="18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humanreadable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label we can directly search. </a:t>
            </a:r>
          </a:p>
          <a:p>
            <a:r>
              <a:rPr lang="en-US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IPFS-search solves the problem by deploying multiple IPFS instances into the network and sniffs other IPFS instance to see what files they have. </a:t>
            </a:r>
          </a:p>
          <a:p>
            <a:r>
              <a:rPr lang="en-US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Then they download and index the file. </a:t>
            </a:r>
          </a:p>
          <a:p>
            <a:r>
              <a:rPr lang="en-US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Calibri"/>
              </a:rPr>
              <a:t>We queried all videos CIDs from IPFS search</a:t>
            </a:r>
          </a:p>
          <a:p>
            <a:r>
              <a:rPr lang="en-US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Calibri"/>
              </a:rPr>
              <a:t>For each CID we try to retrieve them from the IPFS network</a:t>
            </a:r>
          </a:p>
          <a:p>
            <a:r>
              <a:rPr lang="en-US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Calibri"/>
              </a:rPr>
              <a:t>Upon retrieval, we will measure x </a:t>
            </a:r>
            <a:r>
              <a:rPr lang="en-US" sz="18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Calibri"/>
              </a:rPr>
              <a:t>x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Calibri"/>
              </a:rPr>
              <a:t> </a:t>
            </a:r>
            <a:r>
              <a:rPr lang="en-US" sz="18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Calibri"/>
              </a:rPr>
              <a:t>x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Calibri"/>
              </a:rPr>
              <a:t> </a:t>
            </a:r>
          </a:p>
          <a:p>
            <a:r>
              <a:rPr lang="en-US">
                <a:cs typeface="Calibri"/>
              </a:rPr>
              <a:t>We also retrieve the video under different network condition 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Collect data xxx</a:t>
            </a:r>
          </a:p>
          <a:p>
            <a:r>
              <a:rPr lang="en-US" err="1">
                <a:cs typeface="Calibri"/>
              </a:rPr>
              <a:t>Xxx</a:t>
            </a:r>
            <a:endParaRPr lang="en-US">
              <a:cs typeface="Calibri"/>
            </a:endParaRPr>
          </a:p>
          <a:p>
            <a:r>
              <a:rPr lang="en-US" err="1">
                <a:cs typeface="Calibri"/>
              </a:rPr>
              <a:t>Xxx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 err="1">
                <a:cs typeface="Calibri"/>
              </a:rPr>
              <a:t>Summary:In</a:t>
            </a:r>
            <a:r>
              <a:rPr lang="en-US">
                <a:cs typeface="Calibri"/>
              </a:rPr>
              <a:t> fact, we see people are sharing videos on IPFS,  our goal is to understand how video stream works and performs, lets see some results to show how poor videos streams on IPFS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813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evaluation setup, we deployed videos into IPFS network across the globe and set a cache hit rate of 80 and 60% (cache hit rate meaning)</a:t>
            </a:r>
          </a:p>
          <a:p>
            <a:r>
              <a:rPr lang="en-US"/>
              <a:t>. And the client and telescope is collocated at </a:t>
            </a:r>
            <a:r>
              <a:rPr lang="en-US" err="1"/>
              <a:t>northest</a:t>
            </a:r>
            <a:r>
              <a:rPr lang="en-US"/>
              <a:t> US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987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Why updating the manifest file? 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Here is a trace of client's estimated throughput, during a playback.</a:t>
            </a:r>
          </a:p>
          <a:p>
            <a:r>
              <a:rPr lang="en-US">
                <a:cs typeface="Calibri"/>
              </a:rPr>
              <a:t>As we mention earlier that  </a:t>
            </a:r>
            <a:r>
              <a:rPr lang="en-US" err="1">
                <a:cs typeface="Calibri"/>
              </a:rPr>
              <a:t>abr</a:t>
            </a:r>
            <a:r>
              <a:rPr lang="en-US">
                <a:cs typeface="Calibri"/>
              </a:rPr>
              <a:t> client cannot distinguish the video segments coming from cache </a:t>
            </a:r>
            <a:r>
              <a:rPr lang="en-US" err="1">
                <a:cs typeface="Calibri"/>
              </a:rPr>
              <a:t>ipfs</a:t>
            </a:r>
            <a:r>
              <a:rPr lang="en-US">
                <a:cs typeface="Calibri"/>
              </a:rPr>
              <a:t> instance which caused inaccurate estimation.</a:t>
            </a:r>
          </a:p>
          <a:p>
            <a:r>
              <a:rPr lang="en-US">
                <a:cs typeface="Calibri"/>
              </a:rPr>
              <a:t>What telescope does it to update the manifest file to match this inaccuracy.</a:t>
            </a:r>
          </a:p>
          <a:p>
            <a:r>
              <a:rPr lang="en-US">
                <a:cs typeface="Calibri"/>
              </a:rPr>
              <a:t>For example, we have a segment is cached, and telescope will update the manifest so that client will think it has the orange throughput. </a:t>
            </a:r>
          </a:p>
          <a:p>
            <a:r>
              <a:rPr lang="en-US">
                <a:cs typeface="Calibri"/>
              </a:rPr>
              <a:t>Same for the </a:t>
            </a:r>
            <a:r>
              <a:rPr lang="en-US" err="1">
                <a:cs typeface="Calibri"/>
              </a:rPr>
              <a:t>uncached</a:t>
            </a:r>
            <a:r>
              <a:rPr lang="en-US">
                <a:cs typeface="Calibri"/>
              </a:rPr>
              <a:t> segment, telescope will add </a:t>
            </a:r>
            <a:r>
              <a:rPr lang="en-US" err="1">
                <a:cs typeface="Calibri"/>
              </a:rPr>
              <a:t>penailty</a:t>
            </a:r>
            <a:r>
              <a:rPr lang="en-US">
                <a:cs typeface="Calibri"/>
              </a:rPr>
              <a:t>  so that client will think it has the green throughput. </a:t>
            </a:r>
          </a:p>
          <a:p>
            <a:r>
              <a:rPr lang="en-US">
                <a:cs typeface="Calibri"/>
              </a:rPr>
              <a:t>By incorporating the segments location information into the manifest file</a:t>
            </a:r>
          </a:p>
          <a:p>
            <a:r>
              <a:rPr lang="en-US">
                <a:cs typeface="Calibri"/>
              </a:rPr>
              <a:t>the </a:t>
            </a:r>
            <a:r>
              <a:rPr lang="en-US" err="1">
                <a:cs typeface="Calibri"/>
              </a:rPr>
              <a:t>abr</a:t>
            </a:r>
            <a:r>
              <a:rPr lang="en-US">
                <a:cs typeface="Calibri"/>
              </a:rPr>
              <a:t> client can make the better decision even the estimation is </a:t>
            </a:r>
            <a:r>
              <a:rPr lang="en-US" err="1">
                <a:cs typeface="Calibri"/>
              </a:rPr>
              <a:t>inaccaurate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809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Animation on figures </a:t>
            </a:r>
          </a:p>
          <a:p>
            <a:r>
              <a:rPr lang="en-US"/>
              <a:t>However </a:t>
            </a:r>
            <a:r>
              <a:rPr lang="en-US" err="1"/>
              <a:t>QoE</a:t>
            </a:r>
            <a:r>
              <a:rPr lang="en-US"/>
              <a:t> does not tell the full story, as it considered quality, video stall, and video quality variation all together.</a:t>
            </a:r>
          </a:p>
          <a:p>
            <a:r>
              <a:rPr lang="en-US"/>
              <a:t>Figure on the left show the average video quality compare against ABR, for 60 cache hit rate, Telescope outperforms ABR by 48% and for 80% it outperforms by 18%  </a:t>
            </a:r>
          </a:p>
          <a:p>
            <a:r>
              <a:rPr lang="en-US"/>
              <a:t>The figure on the right shows the Telescope’s video stalls compare to ABR. Under 60% and 80% cache hit Telescope reduced the stall rate by 91%.</a:t>
            </a:r>
          </a:p>
          <a:p>
            <a:r>
              <a:rPr lang="en-US">
                <a:cs typeface="Calibri"/>
              </a:rPr>
              <a:t>Mention smoothness </a:t>
            </a:r>
          </a:p>
          <a:p>
            <a:r>
              <a:rPr lang="en-US"/>
              <a:t>Which means that Telescope is able to select high quality video while maintaining low stall.</a:t>
            </a:r>
          </a:p>
          <a:p>
            <a:endParaRPr lang="en-US"/>
          </a:p>
          <a:p>
            <a:r>
              <a:rPr lang="en-US"/>
              <a:t>A banner about other experiment we did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412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also evaluated telescope under different network conditions and geolocation. The figure on the left shows the Telescope able to maintain high </a:t>
            </a:r>
            <a:r>
              <a:rPr lang="en-US" err="1"/>
              <a:t>QoE</a:t>
            </a:r>
            <a:r>
              <a:rPr lang="en-US"/>
              <a:t> under </a:t>
            </a:r>
          </a:p>
          <a:p>
            <a:r>
              <a:rPr lang="en-US"/>
              <a:t>The figure on the right shows the </a:t>
            </a:r>
            <a:r>
              <a:rPr lang="en-US" err="1"/>
              <a:t>QoE</a:t>
            </a:r>
            <a:r>
              <a:rPr lang="en-US"/>
              <a:t> and Stall when the client is under different geolocation. </a:t>
            </a:r>
          </a:p>
          <a:p>
            <a:r>
              <a:rPr lang="en-US"/>
              <a:t>We see little difference between different client which indicates that Telescope does not effect by the client location.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756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Georgia Regular" panose="02040502050405020303"/>
              </a:rPr>
              <a:t>Large scale measurements on  secret files being published to public repository on GitHub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Georgia Regular" panose="02040502050405020303"/>
              </a:rPr>
              <a:t>This study give the insight on secrets are being leak on heavily tech and developer oriented platform, GitHub. 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26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points</a:t>
            </a:r>
          </a:p>
          <a:p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full</a:t>
            </a:r>
            <a:r>
              <a:rPr lang="zh-CN" altLang="en-US" dirty="0"/>
              <a:t> </a:t>
            </a:r>
            <a:r>
              <a:rPr lang="en-US" altLang="zh-CN" dirty="0" err="1"/>
              <a:t>senetence</a:t>
            </a:r>
            <a:endParaRPr lang="en-US" altLang="zh-CN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However, no comprehensive studies </a:t>
            </a:r>
            <a:r>
              <a:rPr lang="en-US" altLang="zh-CN" sz="1200" dirty="0"/>
              <a:t>on</a:t>
            </a:r>
            <a:r>
              <a:rPr lang="zh-CN" altLang="en-US" sz="1200" dirty="0"/>
              <a:t> </a:t>
            </a:r>
            <a:r>
              <a:rPr lang="en-US" sz="1200" dirty="0"/>
              <a:t>their real-world performance, security, and usability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473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Banner saying they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05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Have figures to show the experiment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968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423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due to the recent development of IPFS  there is limited related work</a:t>
            </a:r>
          </a:p>
          <a:p>
            <a:r>
              <a:rPr lang="en-US"/>
              <a:t>I am only present the high level related work with IPFS. </a:t>
            </a:r>
          </a:p>
          <a:p>
            <a:r>
              <a:rPr lang="en-US"/>
              <a:t>And I will present related work for specific project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684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Georgia Regular" panose="02040502050405020303"/>
              </a:rPr>
              <a:t>The study Evaluated IPFS’s performance </a:t>
            </a:r>
            <a:r>
              <a:rPr lang="en-US" altLang="zh-CN">
                <a:latin typeface="Georgia Regular" panose="02040502050405020303"/>
              </a:rPr>
              <a:t>from</a:t>
            </a:r>
            <a:r>
              <a:rPr lang="en-US">
                <a:latin typeface="Georgia Regular" panose="02040502050405020303"/>
              </a:rPr>
              <a:t> the perspective of content publication and retrieval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latin typeface="Georgia Regular" panose="0204050205040502030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Georgia Regular" panose="02040502050405020303"/>
              </a:rPr>
              <a:t>Study done by De la Rocha et al. has</a:t>
            </a:r>
            <a:r>
              <a:rPr lang="zh-CN" altLang="en-US" sz="1200">
                <a:latin typeface="Georgia Regular" panose="02040502050405020303"/>
              </a:rPr>
              <a:t> </a:t>
            </a:r>
            <a:r>
              <a:rPr lang="en-US" altLang="zh-CN" sz="1200">
                <a:latin typeface="Georgia Regular" panose="02040502050405020303"/>
              </a:rPr>
              <a:t>focused</a:t>
            </a:r>
            <a:r>
              <a:rPr lang="en-US" sz="1200">
                <a:latin typeface="Georgia Regular" panose="02040502050405020303"/>
              </a:rPr>
              <a:t> on improving IPFS’s content routing performance and Shen, </a:t>
            </a:r>
            <a:r>
              <a:rPr lang="en-US" sz="1200" err="1">
                <a:latin typeface="Georgia Regular" panose="02040502050405020303"/>
              </a:rPr>
              <a:t>Jiajie</a:t>
            </a:r>
            <a:r>
              <a:rPr lang="en-US" sz="1200">
                <a:latin typeface="Georgia Regular" panose="02040502050405020303"/>
              </a:rPr>
              <a:t>, et al. have focused on IPFS’s </a:t>
            </a:r>
            <a:r>
              <a:rPr lang="en-US" altLang="zh-CN" sz="1200">
                <a:latin typeface="Georgia Regular" panose="02040502050405020303"/>
              </a:rPr>
              <a:t>IO performance</a:t>
            </a:r>
            <a:endParaRPr lang="en-US" sz="1200">
              <a:solidFill>
                <a:schemeClr val="tx1"/>
              </a:solidFill>
              <a:latin typeface="Georgia Regular" panose="02040502050405020303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26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Study done by Zheng et al., NDSS 2024 shows that IPFS is vulnerable to censorship attacks by polluting DHT records. A simple Sybil-based strategy can suppress content visibility for up to 48 hours at a cost of under $5.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92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Georgia Regular" panose="02040502050405020303"/>
              </a:rPr>
              <a:t>Passively measured the traffic on IPFS and conduct active </a:t>
            </a:r>
            <a:r>
              <a:rPr lang="en-US" altLang="zh-CN">
                <a:latin typeface="Georgia Regular" panose="02040502050405020303"/>
              </a:rPr>
              <a:t>experiments</a:t>
            </a:r>
            <a:r>
              <a:rPr lang="en-US">
                <a:latin typeface="Georgia Regular" panose="02040502050405020303"/>
              </a:rPr>
              <a:t> to identify traffic </a:t>
            </a:r>
            <a:r>
              <a:rPr lang="en-US" altLang="zh-CN">
                <a:latin typeface="Georgia Regular" panose="02040502050405020303"/>
              </a:rPr>
              <a:t>patterns</a:t>
            </a:r>
            <a:r>
              <a:rPr lang="en-US">
                <a:latin typeface="Georgia Regular" panose="02040502050405020303"/>
              </a:rPr>
              <a:t> by IPFS peers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latin typeface="Georgia Regular" panose="0204050205040502030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Georgia" panose="02040502050405020303" pitchFamily="18" charset="0"/>
              </a:rPr>
              <a:t>Studies done by Xia et al. also examined content being published to the IPFS network and found similar result</a:t>
            </a:r>
            <a:endParaRPr lang="en-US" sz="1200">
              <a:solidFill>
                <a:schemeClr val="tx1"/>
              </a:solidFill>
              <a:latin typeface="Georgia Regular" panose="02040502050405020303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103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So why video streaming with IPFS? Since video is xxx and </a:t>
            </a:r>
          </a:p>
          <a:p>
            <a:r>
              <a:rPr lang="en-US">
                <a:cs typeface="Calibri"/>
              </a:rPr>
              <a:t>And as we demonstrated easier IPFS xxx, with xxx we as 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864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perform a measurement study on videos on IPFS,</a:t>
            </a:r>
          </a:p>
          <a:p>
            <a:endParaRPr lang="en-US"/>
          </a:p>
          <a:p>
            <a:r>
              <a:rPr lang="en-US"/>
              <a:t>We collect x, and download y.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142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First thing we notice, videos experiences </a:t>
            </a:r>
            <a:r>
              <a:rPr lang="en-US" err="1"/>
              <a:t>extrem</a:t>
            </a:r>
            <a:r>
              <a:rPr lang="en-US"/>
              <a:t> high stall under poorer network conditions.</a:t>
            </a:r>
          </a:p>
          <a:p>
            <a:r>
              <a:rPr lang="en-US"/>
              <a:t>For 8 Mbps, 90 % of the videos experienced stall and for 25 Mbps 50% experienced stalls</a:t>
            </a:r>
          </a:p>
          <a:p>
            <a:r>
              <a:rPr lang="en-US"/>
              <a:t>For video that are stalled, the median stall rate for 8 Mbps is 9. This means that the video took 10 times of the video duration to stream (pause, such as 10 times ) </a:t>
            </a:r>
          </a:p>
          <a:p>
            <a:r>
              <a:rPr lang="en-US"/>
              <a:t>For 25 Mbps the median stall rate is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69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255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 why video stalls are so high?</a:t>
            </a:r>
          </a:p>
          <a:p>
            <a:endParaRPr lang="en-US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sz="1200"/>
              <a:t>High RTT can potentially solved by caching content closer to the user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/>
          </a:p>
          <a:p>
            <a:r>
              <a:rPr lang="en-US"/>
              <a:t>Video </a:t>
            </a:r>
            <a:r>
              <a:rPr lang="en-US" sz="1200"/>
              <a:t>cannot adapt the quality according to the network conditions</a:t>
            </a:r>
          </a:p>
          <a:p>
            <a:r>
              <a:rPr lang="en-US" sz="1200"/>
              <a:t>So how can we improve video streaming on IPFS ?</a:t>
            </a:r>
          </a:p>
          <a:p>
            <a:endParaRPr lang="en-US" altLang="zh-CN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cs typeface="Calibri"/>
              </a:rPr>
              <a:t>The natural approach to video streaming under dynamic network condition is adaptive bitrate but I am going to explain how ABR does not work and why it does not work with IPFS.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479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The natural approach to video streaming under dynamic network condition is adaptive bitrate </a:t>
            </a:r>
          </a:p>
          <a:p>
            <a:r>
              <a:rPr lang="en-US" err="1">
                <a:cs typeface="Calibri"/>
              </a:rPr>
              <a:t>Abr</a:t>
            </a:r>
            <a:r>
              <a:rPr lang="en-US">
                <a:cs typeface="Calibri"/>
              </a:rPr>
              <a:t> works by making the video into segments, and each segment has different quality from high to low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Then these segments are store into a server. </a:t>
            </a:r>
          </a:p>
          <a:p>
            <a:r>
              <a:rPr lang="en-US">
                <a:cs typeface="Calibri"/>
              </a:rPr>
              <a:t>The sever send a manifest file to the ABR client.</a:t>
            </a:r>
          </a:p>
          <a:p>
            <a:r>
              <a:rPr lang="en-US">
                <a:cs typeface="Calibri"/>
              </a:rPr>
              <a:t>A manifest file is the list of bandwidth requirement for different quality segments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Then the ABR client estimate the network  throughput from the client to server and pick the best affordable quality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276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Now lest see how  ABR is deployed with IPFS.  </a:t>
            </a:r>
          </a:p>
          <a:p>
            <a:r>
              <a:rPr lang="en-US"/>
              <a:t>Everything is similar to traditional ABR  But instead storing video segments to a server, now they are stored into IPFS network.</a:t>
            </a:r>
          </a:p>
          <a:p>
            <a:r>
              <a:rPr lang="en-US"/>
              <a:t>video segments can be stored into IPFS instances or cache instance.</a:t>
            </a:r>
          </a:p>
          <a:p>
            <a:r>
              <a:rPr lang="en-US">
                <a:cs typeface="Calibri"/>
              </a:rPr>
              <a:t>Then ABR client will try to estimate the throughput from client to IPFS network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But </a:t>
            </a:r>
            <a:r>
              <a:rPr lang="en-US" err="1">
                <a:cs typeface="Calibri"/>
              </a:rPr>
              <a:t>Abr</a:t>
            </a:r>
            <a:r>
              <a:rPr lang="en-US">
                <a:cs typeface="Calibri"/>
              </a:rPr>
              <a:t> client cannot ....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34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Telescope </a:t>
            </a:r>
            <a:r>
              <a:rPr lang="en-US" altLang="zh-CN"/>
              <a:t>take the original manifest files and uses cache and throughput information.</a:t>
            </a:r>
          </a:p>
          <a:p>
            <a:r>
              <a:rPr lang="en-US" altLang="zh-CN"/>
              <a:t>to Compute and compensate the inaccurate estimation by updating manifest file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6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solve this inaccurate estimation problem, we introduce Telescope. </a:t>
            </a:r>
          </a:p>
          <a:p>
            <a:r>
              <a:rPr lang="en-US"/>
              <a:t>Telescope act like a proxy between ABR client and IPFS gateway. </a:t>
            </a:r>
          </a:p>
          <a:p>
            <a:r>
              <a:rPr lang="en-US"/>
              <a:t>It can be co-</a:t>
            </a:r>
            <a:r>
              <a:rPr lang="en-US" err="1"/>
              <a:t>locatted</a:t>
            </a:r>
            <a:r>
              <a:rPr lang="en-US"/>
              <a:t> with the client or the Gateway. </a:t>
            </a:r>
          </a:p>
          <a:p>
            <a:r>
              <a:rPr lang="en-US"/>
              <a:t>When client request the video, Telescope forward to the gateway and the gateway retrieve the segment from the IPFS network or cache. </a:t>
            </a:r>
          </a:p>
          <a:p>
            <a:r>
              <a:rPr lang="en-US"/>
              <a:t>Then Telescope forward back the video to ABR client, but it also returned an updated manifest file to the client. </a:t>
            </a:r>
          </a:p>
          <a:p>
            <a:r>
              <a:rPr lang="en-US"/>
              <a:t>Recall that manifest is a list that tells ABR client what bandwidth they need for each quality of the video.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975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our methodology,</a:t>
            </a:r>
          </a:p>
          <a:p>
            <a:r>
              <a:rPr lang="en-US"/>
              <a:t>For baseline we compared Telescope to direct </a:t>
            </a:r>
            <a:r>
              <a:rPr lang="en-US" err="1"/>
              <a:t>ipfs</a:t>
            </a:r>
            <a:r>
              <a:rPr lang="en-US"/>
              <a:t> streaming and ABR</a:t>
            </a:r>
          </a:p>
          <a:p>
            <a:r>
              <a:rPr lang="en-US"/>
              <a:t>- Explain why we have different </a:t>
            </a:r>
            <a:r>
              <a:rPr lang="en-US" err="1"/>
              <a:t>algothrim</a:t>
            </a:r>
            <a:endParaRPr lang="en-US"/>
          </a:p>
          <a:p>
            <a:endParaRPr lang="en-US"/>
          </a:p>
          <a:p>
            <a:r>
              <a:rPr lang="en-US"/>
              <a:t>Explain the metric and under network </a:t>
            </a:r>
            <a:r>
              <a:rPr lang="en-US" err="1"/>
              <a:t>donitions</a:t>
            </a:r>
            <a:endParaRPr lang="en-US"/>
          </a:p>
          <a:p>
            <a:endParaRPr lang="en-US"/>
          </a:p>
          <a:p>
            <a:r>
              <a:rPr lang="en-US"/>
              <a:t>For metrics we used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678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figure shows Telescope’s </a:t>
            </a:r>
            <a:r>
              <a:rPr lang="en-US" err="1"/>
              <a:t>QoE</a:t>
            </a:r>
            <a:r>
              <a:rPr lang="en-US"/>
              <a:t> compare </a:t>
            </a:r>
            <a:r>
              <a:rPr lang="en-US" err="1"/>
              <a:t>agains</a:t>
            </a:r>
            <a:r>
              <a:rPr lang="en-US"/>
              <a:t> with tradition ABR and direct IPFS streaming under different </a:t>
            </a:r>
            <a:r>
              <a:rPr lang="en-US" err="1"/>
              <a:t>resoluition</a:t>
            </a:r>
            <a:r>
              <a:rPr lang="en-US"/>
              <a:t>. </a:t>
            </a:r>
          </a:p>
          <a:p>
            <a:r>
              <a:rPr lang="en-US"/>
              <a:t>Telescope outperforms ABR by 123% and outperforms direct IPFS streaming by 94%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Telescope </a:t>
            </a:r>
            <a:r>
              <a:rPr lang="en-US" altLang="zh-CN" sz="1200">
                <a:latin typeface="Georgia" panose="02040502050405020303" pitchFamily="18" charset="0"/>
              </a:rPr>
              <a:t>also</a:t>
            </a:r>
            <a:r>
              <a:rPr lang="zh-CN" altLang="en-US" sz="1200">
                <a:latin typeface="Georgia" panose="02040502050405020303" pitchFamily="18" charset="0"/>
              </a:rPr>
              <a:t> </a:t>
            </a:r>
            <a:r>
              <a:rPr lang="en-US" altLang="zh-CN" sz="1200">
                <a:latin typeface="Georgia" panose="02040502050405020303" pitchFamily="18" charset="0"/>
              </a:rPr>
              <a:t>outperforms</a:t>
            </a:r>
            <a:r>
              <a:rPr lang="zh-CN" altLang="en-US" sz="1200">
                <a:latin typeface="Georgia" panose="02040502050405020303" pitchFamily="18" charset="0"/>
              </a:rPr>
              <a:t> </a:t>
            </a:r>
            <a:r>
              <a:rPr lang="en-US" altLang="zh-CN" sz="1200">
                <a:latin typeface="Georgia" panose="02040502050405020303" pitchFamily="18" charset="0"/>
              </a:rPr>
              <a:t>ABR</a:t>
            </a:r>
            <a:r>
              <a:rPr lang="zh-CN" altLang="en-US" sz="1200">
                <a:latin typeface="Georgia" panose="02040502050405020303" pitchFamily="18" charset="0"/>
              </a:rPr>
              <a:t> </a:t>
            </a:r>
            <a:r>
              <a:rPr lang="en-US" altLang="zh-CN" sz="1200">
                <a:latin typeface="Georgia" panose="02040502050405020303" pitchFamily="18" charset="0"/>
              </a:rPr>
              <a:t>by</a:t>
            </a:r>
            <a:r>
              <a:rPr lang="zh-CN" altLang="en-US" sz="1200">
                <a:latin typeface="Georgia" panose="02040502050405020303" pitchFamily="18" charset="0"/>
              </a:rPr>
              <a:t> </a:t>
            </a:r>
            <a:r>
              <a:rPr lang="en-US" altLang="zh-CN" sz="1200">
                <a:latin typeface="Georgia" panose="02040502050405020303" pitchFamily="18" charset="0"/>
              </a:rPr>
              <a:t>streaming</a:t>
            </a:r>
            <a:r>
              <a:rPr lang="zh-CN" altLang="en-US" sz="1200">
                <a:latin typeface="Georgia" panose="02040502050405020303" pitchFamily="18" charset="0"/>
              </a:rPr>
              <a:t> </a:t>
            </a:r>
            <a:r>
              <a:rPr lang="en-US" altLang="zh-CN" sz="1200">
                <a:latin typeface="Georgia" panose="02040502050405020303" pitchFamily="18" charset="0"/>
              </a:rPr>
              <a:t>video</a:t>
            </a:r>
            <a:r>
              <a:rPr lang="zh-CN" altLang="en-US" sz="1200">
                <a:latin typeface="Georgia" panose="02040502050405020303" pitchFamily="18" charset="0"/>
              </a:rPr>
              <a:t> </a:t>
            </a:r>
            <a:r>
              <a:rPr lang="en-US" altLang="zh-CN" sz="1200">
                <a:latin typeface="Georgia" panose="02040502050405020303" pitchFamily="18" charset="0"/>
              </a:rPr>
              <a:t>with</a:t>
            </a:r>
            <a:r>
              <a:rPr lang="zh-CN" altLang="en-US" sz="1200">
                <a:latin typeface="Georgia" panose="02040502050405020303" pitchFamily="18" charset="0"/>
              </a:rPr>
              <a:t> </a:t>
            </a:r>
            <a:r>
              <a:rPr lang="en-US" altLang="zh-CN" sz="1200" b="1">
                <a:solidFill>
                  <a:srgbClr val="FFFF00"/>
                </a:solidFill>
                <a:latin typeface="Georgia" panose="02040502050405020303" pitchFamily="18" charset="0"/>
              </a:rPr>
              <a:t>high</a:t>
            </a:r>
            <a:r>
              <a:rPr lang="zh-CN" altLang="en-US" sz="1200" b="1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en-US" altLang="zh-CN" sz="1200" b="1">
                <a:solidFill>
                  <a:srgbClr val="FFFF00"/>
                </a:solidFill>
                <a:latin typeface="Georgia" panose="02040502050405020303" pitchFamily="18" charset="0"/>
              </a:rPr>
              <a:t>quality</a:t>
            </a:r>
            <a:r>
              <a:rPr lang="en-US" altLang="zh-CN" sz="1200">
                <a:latin typeface="Georgia" panose="02040502050405020303" pitchFamily="18" charset="0"/>
              </a:rPr>
              <a:t>,</a:t>
            </a:r>
            <a:r>
              <a:rPr lang="zh-CN" altLang="en-US" sz="1200">
                <a:latin typeface="Georgia" panose="02040502050405020303" pitchFamily="18" charset="0"/>
              </a:rPr>
              <a:t> </a:t>
            </a:r>
            <a:r>
              <a:rPr lang="en-US" altLang="zh-CN" sz="1200" b="1">
                <a:solidFill>
                  <a:srgbClr val="FFFF00"/>
                </a:solidFill>
                <a:latin typeface="Georgia" panose="02040502050405020303" pitchFamily="18" charset="0"/>
              </a:rPr>
              <a:t>low</a:t>
            </a:r>
            <a:r>
              <a:rPr lang="zh-CN" altLang="en-US" sz="1200" b="1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en-US" altLang="zh-CN" sz="1200" b="1">
                <a:solidFill>
                  <a:srgbClr val="FFFF00"/>
                </a:solidFill>
                <a:latin typeface="Georgia" panose="02040502050405020303" pitchFamily="18" charset="0"/>
              </a:rPr>
              <a:t>stall</a:t>
            </a:r>
            <a:r>
              <a:rPr lang="zh-CN" altLang="en-US" sz="1200" b="1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en-US" altLang="zh-CN" sz="1200" b="1">
                <a:solidFill>
                  <a:srgbClr val="FFFF00"/>
                </a:solidFill>
                <a:latin typeface="Georgia" panose="02040502050405020303" pitchFamily="18" charset="0"/>
              </a:rPr>
              <a:t>rate</a:t>
            </a:r>
            <a:r>
              <a:rPr lang="en-US" altLang="zh-CN" sz="1200">
                <a:latin typeface="Georgia" panose="02040502050405020303" pitchFamily="18" charset="0"/>
              </a:rPr>
              <a:t>,</a:t>
            </a:r>
            <a:r>
              <a:rPr lang="zh-CN" altLang="en-US" sz="1200">
                <a:latin typeface="Georgia" panose="02040502050405020303" pitchFamily="18" charset="0"/>
              </a:rPr>
              <a:t> </a:t>
            </a:r>
            <a:r>
              <a:rPr lang="en-US" altLang="zh-CN" sz="1200">
                <a:latin typeface="Georgia" panose="02040502050405020303" pitchFamily="18" charset="0"/>
              </a:rPr>
              <a:t>and</a:t>
            </a:r>
            <a:r>
              <a:rPr lang="zh-CN" altLang="en-US" sz="1200">
                <a:latin typeface="Georgia" panose="02040502050405020303" pitchFamily="18" charset="0"/>
              </a:rPr>
              <a:t> </a:t>
            </a:r>
            <a:r>
              <a:rPr lang="en-US" altLang="zh-CN" sz="1200" b="1">
                <a:solidFill>
                  <a:srgbClr val="FFFF00"/>
                </a:solidFill>
                <a:latin typeface="Georgia" panose="02040502050405020303" pitchFamily="18" charset="0"/>
              </a:rPr>
              <a:t>less</a:t>
            </a:r>
            <a:r>
              <a:rPr lang="zh-CN" altLang="en-US" sz="1200" b="1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en-US" altLang="zh-CN" sz="1200" b="1">
                <a:solidFill>
                  <a:srgbClr val="FFFF00"/>
                </a:solidFill>
                <a:latin typeface="Georgia" panose="02040502050405020303" pitchFamily="18" charset="0"/>
              </a:rPr>
              <a:t>quality</a:t>
            </a:r>
            <a:r>
              <a:rPr lang="zh-CN" altLang="en-US" sz="1200" b="1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en-US" altLang="zh-CN" sz="1200" b="1">
                <a:solidFill>
                  <a:srgbClr val="FFFF00"/>
                </a:solidFill>
                <a:latin typeface="Georgia" panose="02040502050405020303" pitchFamily="18" charset="0"/>
              </a:rPr>
              <a:t>variation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220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Due to single encoding and high RTT</a:t>
            </a:r>
          </a:p>
          <a:p>
            <a:pPr marL="171450" indent="-171450">
              <a:buFontTx/>
              <a:buChar char="-"/>
            </a:pPr>
            <a:r>
              <a:rPr lang="en-US"/>
              <a:t>Due to videos can be retrieved from multiple sources</a:t>
            </a:r>
          </a:p>
          <a:p>
            <a:pPr marL="171450" indent="-171450">
              <a:buFontTx/>
              <a:buChar char="-"/>
            </a:pPr>
            <a:r>
              <a:rPr lang="en-US"/>
              <a:t>Telescope improves </a:t>
            </a:r>
          </a:p>
          <a:p>
            <a:pPr marL="171450" indent="-171450">
              <a:buFontTx/>
              <a:buChar char="-"/>
            </a:pPr>
            <a:r>
              <a:rPr lang="en-US"/>
              <a:t>Finally Telescope present a new potential for video streaming solution for distributed video systems with high video stream experience </a:t>
            </a:r>
          </a:p>
          <a:p>
            <a:pPr marL="171450" indent="-171450">
              <a:buFontTx/>
              <a:buChar char="-"/>
            </a:pPr>
            <a:r>
              <a:rPr lang="en-US"/>
              <a:t>Mention where the paper is (website)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58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494A6-FF09-4850-FFFA-A2CC9E3A3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396B65-FB24-CCCB-0B42-0F80F2D226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359D13-D47E-D9B9-F70D-679FD277B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Georgia Regular" panose="02040502050405020303"/>
              </a:rPr>
              <a:t>Large scale measurements on  secret files being published to public repository on GitHub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Georgia Regular" panose="02040502050405020303"/>
              </a:rPr>
              <a:t>This study give the insight on secrets are being leak on heavily tech and developer oriented platform, GitHub.  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7A659-9D4A-F22F-3370-F738767530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73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 design choice can fall 4 </a:t>
            </a:r>
            <a:r>
              <a:rPr lang="en-US" err="1"/>
              <a:t>categroies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38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-</a:t>
            </a:r>
            <a:r>
              <a:rPr lang="zh-CN" altLang="en-US" dirty="0"/>
              <a:t> </a:t>
            </a:r>
            <a:r>
              <a:rPr lang="en-US" altLang="zh-CN" dirty="0"/>
              <a:t>ADD</a:t>
            </a:r>
            <a:r>
              <a:rPr lang="zh-CN" altLang="en-US" dirty="0"/>
              <a:t> </a:t>
            </a:r>
            <a:r>
              <a:rPr lang="en-US" altLang="zh-CN" dirty="0"/>
              <a:t>ANIMATION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37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36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Highlight the figures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86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2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: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FF0933-5196-BA4B-AE15-7F3DA5518F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948" y="0"/>
            <a:ext cx="12201896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A8F9771-474B-A54B-AC0A-176B7B2C98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0" y="5079712"/>
            <a:ext cx="9144000" cy="9825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000"/>
              </a:lnSpc>
              <a:buNone/>
              <a:defRPr sz="2000" b="1" i="0">
                <a:solidFill>
                  <a:schemeClr val="bg1"/>
                </a:solidFill>
                <a:latin typeface="Georgia Bold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OF PRESENTATION • DATE</a:t>
            </a:r>
            <a:br>
              <a:rPr lang="en-US"/>
            </a:br>
            <a:r>
              <a:rPr lang="en-US"/>
              <a:t>Presenter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256E9-7C81-0045-BE9A-B7BAEA2C8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AEDF26-E5C1-7243-A0E0-6304CF8365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BE95B6-06F3-AC4B-B000-8AC2936466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799" y="630585"/>
            <a:ext cx="3874959" cy="65492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35488E-804A-EF42-BC44-A11DA99D701F}"/>
              </a:ext>
            </a:extLst>
          </p:cNvPr>
          <p:cNvCxnSpPr/>
          <p:nvPr userDrawn="1"/>
        </p:nvCxnSpPr>
        <p:spPr>
          <a:xfrm>
            <a:off x="1066800" y="4793201"/>
            <a:ext cx="10058400" cy="0"/>
          </a:xfrm>
          <a:prstGeom prst="line">
            <a:avLst/>
          </a:prstGeom>
          <a:ln w="254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542EF15-EDEA-2B43-B3C5-4617634C77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6799" y="1872928"/>
            <a:ext cx="6489977" cy="238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8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d, Bullets,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B719A-F0E0-FD49-8262-6EEBC0D595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2264903"/>
            <a:ext cx="4161183" cy="26188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Georgia Regular" panose="02040502050405020303" pitchFamily="18" charset="0"/>
              </a:defRPr>
            </a:lvl1pPr>
            <a:lvl2pPr marL="236538" indent="-225425"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/>
                </a:solidFill>
                <a:latin typeface="Georgia Regular" panose="02040502050405020303" pitchFamily="18" charset="0"/>
              </a:defRPr>
            </a:lvl2pPr>
            <a:lvl3pPr marL="520700" indent="-284163"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tx1"/>
                </a:solidFill>
                <a:latin typeface="Georgia Regular" panose="02040502050405020303" pitchFamily="18" charset="0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Intro text here</a:t>
            </a:r>
          </a:p>
          <a:p>
            <a:pPr lvl="1"/>
            <a:r>
              <a:rPr lang="en-US"/>
              <a:t>Bulleted text here (second level)</a:t>
            </a:r>
          </a:p>
          <a:p>
            <a:pPr lvl="2"/>
            <a:r>
              <a:rPr lang="en-US"/>
              <a:t>Sub Bullet Here (third level)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DD34D-77A2-024A-89C5-C9C9FF7E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0B6BCCE-F513-9C40-8FD6-36D2B624AFC0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5854148" y="1305560"/>
            <a:ext cx="2603008" cy="441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 Regular" panose="02040502050405020303" pitchFamily="18" charset="0"/>
                <a:ea typeface="Georgia Regular" panose="02040502050405020303" pitchFamily="18" charset="0"/>
                <a:cs typeface="Georgia Regular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4D28B0AA-D819-554A-B331-0F72C78849D5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8537713" y="1305561"/>
            <a:ext cx="2587487" cy="21591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 Regular" panose="02040502050405020303" pitchFamily="18" charset="0"/>
                <a:ea typeface="Georgia Regular" panose="02040502050405020303" pitchFamily="18" charset="0"/>
                <a:cs typeface="Georgia Regular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828A1CAF-A569-4347-A007-3D6D57007AB9}"/>
              </a:ext>
            </a:extLst>
          </p:cNvPr>
          <p:cNvSpPr>
            <a:spLocks noGrp="1" noChangeAspect="1"/>
          </p:cNvSpPr>
          <p:nvPr>
            <p:ph type="pic" idx="16"/>
          </p:nvPr>
        </p:nvSpPr>
        <p:spPr>
          <a:xfrm>
            <a:off x="8537713" y="3560870"/>
            <a:ext cx="2587487" cy="21591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 Regular" panose="02040502050405020303" pitchFamily="18" charset="0"/>
                <a:ea typeface="Georgia Regular" panose="02040502050405020303" pitchFamily="18" charset="0"/>
                <a:cs typeface="Georgia Regular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93B1A83-7D9A-E342-9B99-D348B96AC8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6480" y="1371601"/>
            <a:ext cx="4161183" cy="82937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latin typeface="Verdana Bold"/>
              </a:defRPr>
            </a:lvl1pPr>
          </a:lstStyle>
          <a:p>
            <a:r>
              <a:rPr lang="en-US"/>
              <a:t>Headline Here</a:t>
            </a:r>
          </a:p>
        </p:txBody>
      </p:sp>
    </p:spTree>
    <p:extLst>
      <p:ext uri="{BB962C8B-B14F-4D97-AF65-F5344CB8AC3E}">
        <p14:creationId xmlns:p14="http://schemas.microsoft.com/office/powerpoint/2010/main" val="356871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d, Bullets,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531C8BE-6ABE-214F-8028-590E3C25CAE7}"/>
              </a:ext>
            </a:extLst>
          </p:cNvPr>
          <p:cNvSpPr>
            <a:spLocks noGrp="1" noChangeAspect="1"/>
          </p:cNvSpPr>
          <p:nvPr>
            <p:ph type="pic" idx="20"/>
          </p:nvPr>
        </p:nvSpPr>
        <p:spPr>
          <a:xfrm>
            <a:off x="4778901" y="2296604"/>
            <a:ext cx="2603008" cy="26523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 Regular" panose="02040502050405020303" pitchFamily="18" charset="0"/>
                <a:ea typeface="Georgia Regular" panose="02040502050405020303" pitchFamily="18" charset="0"/>
                <a:cs typeface="Georgia Regular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DD34D-77A2-024A-89C5-C9C9FF7E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93B1A83-7D9A-E342-9B99-D348B96AC8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6480" y="1371601"/>
            <a:ext cx="10058400" cy="44726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latin typeface="Verdana Bold"/>
              </a:defRPr>
            </a:lvl1pPr>
          </a:lstStyle>
          <a:p>
            <a:r>
              <a:rPr lang="en-US"/>
              <a:t>1-Line Headline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D8F3715-7867-1F43-B566-63242F352584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1919222" y="2296604"/>
            <a:ext cx="2603008" cy="26523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 Regular" panose="02040502050405020303" pitchFamily="18" charset="0"/>
                <a:ea typeface="Georgia Regular" panose="02040502050405020303" pitchFamily="18" charset="0"/>
                <a:cs typeface="Georgia Regular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E7EC303E-81FB-C242-BD4C-8F8BB6D8767D}"/>
              </a:ext>
            </a:extLst>
          </p:cNvPr>
          <p:cNvSpPr>
            <a:spLocks noGrp="1" noChangeAspect="1"/>
          </p:cNvSpPr>
          <p:nvPr>
            <p:ph type="pic" idx="21"/>
          </p:nvPr>
        </p:nvSpPr>
        <p:spPr>
          <a:xfrm>
            <a:off x="7638580" y="2296604"/>
            <a:ext cx="2603008" cy="26523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 Regular" panose="02040502050405020303" pitchFamily="18" charset="0"/>
                <a:ea typeface="Georgia Regular" panose="02040502050405020303" pitchFamily="18" charset="0"/>
                <a:cs typeface="Georgia Regular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92A7FDB-6DBD-8649-BF55-E933B4AAC1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19222" y="5106554"/>
            <a:ext cx="2603008" cy="61664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 b="1" i="0">
                <a:solidFill>
                  <a:srgbClr val="AB1500"/>
                </a:solidFill>
                <a:latin typeface="Georgia" panose="02040502050405020303" pitchFamily="18" charset="0"/>
              </a:defRPr>
            </a:lvl1pPr>
            <a:lvl2pPr marL="9525" indent="0" algn="ctr">
              <a:buNone/>
              <a:tabLst/>
              <a:defRPr sz="1400">
                <a:latin typeface="Georgia" panose="02040502050405020303" pitchFamily="18" charset="0"/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Title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DE75D71-26B1-294F-A502-EA1664F76EE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78375" y="5107305"/>
            <a:ext cx="2603500" cy="615898"/>
          </a:xfrm>
          <a:prstGeom prst="rect">
            <a:avLst/>
          </a:prstGeom>
        </p:spPr>
        <p:txBody>
          <a:bodyPr lIns="0" tIns="0" rIns="0" bIns="0"/>
          <a:lstStyle>
            <a:lvl1pPr marL="11113" indent="0" algn="ctr">
              <a:buNone/>
              <a:tabLst/>
              <a:defRPr sz="1600" b="1">
                <a:solidFill>
                  <a:srgbClr val="AB1500"/>
                </a:solidFill>
                <a:latin typeface="Georgia" panose="02040502050405020303" pitchFamily="18" charset="0"/>
              </a:defRPr>
            </a:lvl1pPr>
            <a:lvl2pPr marL="11113" indent="0" algn="ctr">
              <a:buNone/>
              <a:tabLst/>
              <a:defRPr sz="1400">
                <a:latin typeface="Georgia" panose="02040502050405020303" pitchFamily="18" charset="0"/>
              </a:defRPr>
            </a:lvl2pPr>
            <a:lvl3pPr marL="914400" indent="0">
              <a:buNone/>
              <a:defRPr>
                <a:latin typeface="Georgia" panose="02040502050405020303" pitchFamily="18" charset="0"/>
              </a:defRPr>
            </a:lvl3pPr>
            <a:lvl4pPr marL="1371600" indent="0">
              <a:buNone/>
              <a:defRPr>
                <a:latin typeface="Georgia" panose="02040502050405020303" pitchFamily="18" charset="0"/>
              </a:defRPr>
            </a:lvl4pPr>
            <a:lvl5pPr marL="1828800" indent="0">
              <a:buNone/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Title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EB52CBA0-BA28-E149-999E-2EA8CB1493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43495" y="5107305"/>
            <a:ext cx="2603500" cy="615898"/>
          </a:xfrm>
          <a:prstGeom prst="rect">
            <a:avLst/>
          </a:prstGeom>
        </p:spPr>
        <p:txBody>
          <a:bodyPr lIns="0" tIns="0" rIns="0" bIns="0"/>
          <a:lstStyle>
            <a:lvl1pPr marL="11113" indent="0" algn="ctr">
              <a:buNone/>
              <a:tabLst/>
              <a:defRPr sz="1600" b="1">
                <a:solidFill>
                  <a:srgbClr val="AB1500"/>
                </a:solidFill>
                <a:latin typeface="Georgia" panose="02040502050405020303" pitchFamily="18" charset="0"/>
              </a:defRPr>
            </a:lvl1pPr>
            <a:lvl2pPr marL="11113" indent="0" algn="ctr">
              <a:buNone/>
              <a:tabLst/>
              <a:defRPr sz="1400">
                <a:latin typeface="Georgia" panose="02040502050405020303" pitchFamily="18" charset="0"/>
              </a:defRPr>
            </a:lvl2pPr>
            <a:lvl3pPr marL="914400" indent="0">
              <a:buNone/>
              <a:defRPr>
                <a:latin typeface="Georgia" panose="02040502050405020303" pitchFamily="18" charset="0"/>
              </a:defRPr>
            </a:lvl3pPr>
            <a:lvl4pPr marL="1371600" indent="0">
              <a:buNone/>
              <a:defRPr>
                <a:latin typeface="Georgia" panose="02040502050405020303" pitchFamily="18" charset="0"/>
              </a:defRPr>
            </a:lvl4pPr>
            <a:lvl5pPr marL="1828800" indent="0">
              <a:buNone/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088238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C01D404-17C7-6C4D-88CA-3C7C83F5CEB0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212245" y="0"/>
            <a:ext cx="117580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 Regular" panose="02040502050405020303" pitchFamily="18" charset="0"/>
                <a:ea typeface="Georgia Regular" panose="02040502050405020303" pitchFamily="18" charset="0"/>
                <a:cs typeface="Georgia Regular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52647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FF0933-5196-BA4B-AE15-7F3DA5518F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1896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A8F9771-474B-A54B-AC0A-176B7B2C98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0" y="5493335"/>
            <a:ext cx="10058400" cy="61664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Georgia Bold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Photo Caption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256E9-7C81-0045-BE9A-B7BAEA2C8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AEDF26-E5C1-7243-A0E0-6304CF8365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BE95B6-06F3-AC4B-B000-8AC2936466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800" y="384404"/>
            <a:ext cx="2603326" cy="43999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35488E-804A-EF42-BC44-A11DA99D701F}"/>
              </a:ext>
            </a:extLst>
          </p:cNvPr>
          <p:cNvCxnSpPr/>
          <p:nvPr userDrawn="1"/>
        </p:nvCxnSpPr>
        <p:spPr>
          <a:xfrm>
            <a:off x="1066800" y="5999967"/>
            <a:ext cx="10058400" cy="0"/>
          </a:xfrm>
          <a:prstGeom prst="line">
            <a:avLst/>
          </a:prstGeom>
          <a:ln w="254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542EF15-EDEA-2B43-B3C5-4617634C77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6800" y="6161150"/>
            <a:ext cx="1023257" cy="376616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95E6CB4-D81F-844A-BCF0-74A01999686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066800" y="1295400"/>
            <a:ext cx="10058400" cy="40871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 Regular" panose="02040502050405020303" pitchFamily="18" charset="0"/>
                <a:ea typeface="Georgia Regular" panose="02040502050405020303" pitchFamily="18" charset="0"/>
                <a:cs typeface="Georgia Regular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06628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FF0933-5196-BA4B-AE15-7F3DA5518F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1896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A8F9771-474B-A54B-AC0A-176B7B2C98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0" y="5493336"/>
            <a:ext cx="4926496" cy="34545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Georgia Bold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Short Caption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256E9-7C81-0045-BE9A-B7BAEA2C8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AEDF26-E5C1-7243-A0E0-6304CF8365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BE95B6-06F3-AC4B-B000-8AC2936466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800" y="384404"/>
            <a:ext cx="2603326" cy="43999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35488E-804A-EF42-BC44-A11DA99D701F}"/>
              </a:ext>
            </a:extLst>
          </p:cNvPr>
          <p:cNvCxnSpPr/>
          <p:nvPr userDrawn="1"/>
        </p:nvCxnSpPr>
        <p:spPr>
          <a:xfrm>
            <a:off x="1066800" y="5999967"/>
            <a:ext cx="10058400" cy="0"/>
          </a:xfrm>
          <a:prstGeom prst="line">
            <a:avLst/>
          </a:prstGeom>
          <a:ln w="254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542EF15-EDEA-2B43-B3C5-4617634C77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6800" y="6161150"/>
            <a:ext cx="1023257" cy="376616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95E6CB4-D81F-844A-BCF0-74A01999686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066800" y="1295400"/>
            <a:ext cx="4926496" cy="40871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 Regular" panose="02040502050405020303" pitchFamily="18" charset="0"/>
                <a:ea typeface="Georgia Regular" panose="02040502050405020303" pitchFamily="18" charset="0"/>
                <a:cs typeface="Georgia Regular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CA04F4B-05F0-FC4A-AF12-099FD6CA9883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6185452" y="1295400"/>
            <a:ext cx="4926496" cy="40871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 Regular" panose="02040502050405020303" pitchFamily="18" charset="0"/>
                <a:ea typeface="Georgia Regular" panose="02040502050405020303" pitchFamily="18" charset="0"/>
                <a:cs typeface="Georgia Regular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387D7A-CCD4-2149-B9B7-119A9E71CE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5452" y="5493336"/>
            <a:ext cx="4939748" cy="345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Short Caption Here</a:t>
            </a:r>
          </a:p>
        </p:txBody>
      </p:sp>
    </p:spTree>
    <p:extLst>
      <p:ext uri="{BB962C8B-B14F-4D97-AF65-F5344CB8AC3E}">
        <p14:creationId xmlns:p14="http://schemas.microsoft.com/office/powerpoint/2010/main" val="363145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punktory">
  <p:cSld name="Tytuł i punktor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844550" y="476250"/>
            <a:ext cx="2863652" cy="2802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4968924" y="1619250"/>
            <a:ext cx="6378526" cy="460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228600" lvl="0" indent="-157163" algn="l">
              <a:lnSpc>
                <a:spcPct val="120000"/>
              </a:lnSpc>
              <a:spcBef>
                <a:spcPts val="2950"/>
              </a:spcBef>
              <a:spcAft>
                <a:spcPts val="0"/>
              </a:spcAft>
              <a:buClr>
                <a:srgbClr val="3887FF"/>
              </a:buClr>
              <a:buSzPts val="1350"/>
              <a:buChar char="-"/>
              <a:defRPr/>
            </a:lvl1pPr>
            <a:lvl2pPr marL="457200" lvl="1" indent="-157163" algn="l">
              <a:lnSpc>
                <a:spcPct val="120000"/>
              </a:lnSpc>
              <a:spcBef>
                <a:spcPts val="2950"/>
              </a:spcBef>
              <a:spcAft>
                <a:spcPts val="0"/>
              </a:spcAft>
              <a:buClr>
                <a:srgbClr val="3887FF"/>
              </a:buClr>
              <a:buSzPts val="1350"/>
              <a:buChar char="-"/>
              <a:defRPr/>
            </a:lvl2pPr>
            <a:lvl3pPr marL="685800" lvl="2" indent="-157163" algn="l">
              <a:lnSpc>
                <a:spcPct val="120000"/>
              </a:lnSpc>
              <a:spcBef>
                <a:spcPts val="2950"/>
              </a:spcBef>
              <a:spcAft>
                <a:spcPts val="0"/>
              </a:spcAft>
              <a:buClr>
                <a:srgbClr val="3887FF"/>
              </a:buClr>
              <a:buSzPts val="1350"/>
              <a:buChar char="-"/>
              <a:defRPr/>
            </a:lvl3pPr>
            <a:lvl4pPr marL="914400" lvl="3" indent="-157163" algn="l">
              <a:lnSpc>
                <a:spcPct val="120000"/>
              </a:lnSpc>
              <a:spcBef>
                <a:spcPts val="2950"/>
              </a:spcBef>
              <a:spcAft>
                <a:spcPts val="0"/>
              </a:spcAft>
              <a:buClr>
                <a:srgbClr val="3887FF"/>
              </a:buClr>
              <a:buSzPts val="1350"/>
              <a:buChar char="-"/>
              <a:defRPr/>
            </a:lvl4pPr>
            <a:lvl5pPr marL="1143000" lvl="4" indent="-157163" algn="l">
              <a:lnSpc>
                <a:spcPct val="120000"/>
              </a:lnSpc>
              <a:spcBef>
                <a:spcPts val="2950"/>
              </a:spcBef>
              <a:spcAft>
                <a:spcPts val="0"/>
              </a:spcAft>
              <a:buClr>
                <a:srgbClr val="3887FF"/>
              </a:buClr>
              <a:buSzPts val="1350"/>
              <a:buChar char="-"/>
              <a:defRPr/>
            </a:lvl5pPr>
            <a:lvl6pPr marL="1371600" lvl="5" indent="-157163" algn="l">
              <a:lnSpc>
                <a:spcPct val="120000"/>
              </a:lnSpc>
              <a:spcBef>
                <a:spcPts val="295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6pPr>
            <a:lvl7pPr marL="1600200" lvl="6" indent="-157163" algn="l">
              <a:lnSpc>
                <a:spcPct val="120000"/>
              </a:lnSpc>
              <a:spcBef>
                <a:spcPts val="295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7pPr>
            <a:lvl8pPr marL="1828800" lvl="7" indent="-157163" algn="l">
              <a:lnSpc>
                <a:spcPct val="120000"/>
              </a:lnSpc>
              <a:spcBef>
                <a:spcPts val="295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8pPr>
            <a:lvl9pPr marL="2057400" lvl="8" indent="-157163" algn="l">
              <a:lnSpc>
                <a:spcPct val="120000"/>
              </a:lnSpc>
              <a:spcBef>
                <a:spcPts val="2950"/>
              </a:spcBef>
              <a:spcAft>
                <a:spcPts val="0"/>
              </a:spcAft>
              <a:buClr>
                <a:srgbClr val="FFFFFF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5979516" y="6540500"/>
            <a:ext cx="226619" cy="23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79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: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FF0933-5196-BA4B-AE15-7F3DA5518F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189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C54579-7F16-DC40-991D-71D97A52E1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9222" y="1383120"/>
            <a:ext cx="9181578" cy="296468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ts val="5500"/>
              </a:lnSpc>
              <a:defRPr sz="6500" b="1" i="0">
                <a:solidFill>
                  <a:schemeClr val="bg1"/>
                </a:solidFill>
                <a:latin typeface="Verdana Bold"/>
              </a:defRPr>
            </a:lvl1pPr>
          </a:lstStyle>
          <a:p>
            <a:r>
              <a:rPr lang="en-US"/>
              <a:t>PLACE</a:t>
            </a:r>
            <a:br>
              <a:rPr lang="en-US"/>
            </a:br>
            <a:r>
              <a:rPr lang="en-US"/>
              <a:t>YOUR PRESENTATION NAME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8F9771-474B-A54B-AC0A-176B7B2C98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0" y="4655811"/>
            <a:ext cx="9144000" cy="9825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000"/>
              </a:lnSpc>
              <a:buNone/>
              <a:defRPr sz="2000" b="1" i="0">
                <a:solidFill>
                  <a:schemeClr val="bg1"/>
                </a:solidFill>
                <a:latin typeface="Georgia Bold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OF PRESENTATION • DATE</a:t>
            </a:r>
            <a:br>
              <a:rPr lang="en-US"/>
            </a:br>
            <a:r>
              <a:rPr lang="en-US"/>
              <a:t>Presenter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256E9-7C81-0045-BE9A-B7BAEA2C8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AEDF26-E5C1-7243-A0E0-6304CF8365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BE95B6-06F3-AC4B-B000-8AC2936466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800" y="384404"/>
            <a:ext cx="2603326" cy="43999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35488E-804A-EF42-BC44-A11DA99D701F}"/>
              </a:ext>
            </a:extLst>
          </p:cNvPr>
          <p:cNvCxnSpPr/>
          <p:nvPr userDrawn="1"/>
        </p:nvCxnSpPr>
        <p:spPr>
          <a:xfrm>
            <a:off x="1066800" y="5999967"/>
            <a:ext cx="10058400" cy="0"/>
          </a:xfrm>
          <a:prstGeom prst="line">
            <a:avLst/>
          </a:prstGeom>
          <a:ln w="254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542EF15-EDEA-2B43-B3C5-4617634C77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6800" y="6161150"/>
            <a:ext cx="1023257" cy="37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60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-Line Hed &amp;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9BAF-7D99-A249-AFC7-E47DCB504B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6320" y="1361440"/>
            <a:ext cx="10058400" cy="1057517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latin typeface="Verdana Bold"/>
              </a:defRPr>
            </a:lvl1pPr>
          </a:lstStyle>
          <a:p>
            <a:r>
              <a:rPr lang="en-US"/>
              <a:t>1-Line Headline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B719A-F0E0-FD49-8262-6EEBC0D595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2190127"/>
            <a:ext cx="10058400" cy="26188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tx1"/>
                </a:solidFill>
                <a:latin typeface="Georgia Regular" panose="020405020504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Type copy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vehicula</a:t>
            </a:r>
            <a:r>
              <a:rPr lang="en-US"/>
              <a:t> dui in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dignissim</a:t>
            </a:r>
            <a:r>
              <a:rPr lang="en-US"/>
              <a:t>, in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a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magna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Quisque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 libero </a:t>
            </a:r>
            <a:r>
              <a:rPr lang="en-US" err="1"/>
              <a:t>placerat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. Integer a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ante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. </a:t>
            </a:r>
          </a:p>
          <a:p>
            <a:r>
              <a:rPr lang="en-US"/>
              <a:t>Class </a:t>
            </a:r>
            <a:r>
              <a:rPr lang="en-US" err="1"/>
              <a:t>aptent</a:t>
            </a:r>
            <a:r>
              <a:rPr lang="en-US"/>
              <a:t> </a:t>
            </a:r>
            <a:r>
              <a:rPr lang="en-US" err="1"/>
              <a:t>taciti</a:t>
            </a:r>
            <a:r>
              <a:rPr lang="en-US"/>
              <a:t> </a:t>
            </a:r>
            <a:r>
              <a:rPr lang="en-US" err="1"/>
              <a:t>sociosqu</a:t>
            </a:r>
            <a:r>
              <a:rPr lang="en-US"/>
              <a:t> ad </a:t>
            </a:r>
            <a:r>
              <a:rPr lang="en-US" err="1"/>
              <a:t>litora</a:t>
            </a:r>
            <a:r>
              <a:rPr lang="en-US"/>
              <a:t> </a:t>
            </a:r>
            <a:r>
              <a:rPr lang="en-US" err="1"/>
              <a:t>torquent</a:t>
            </a:r>
            <a:r>
              <a:rPr lang="en-US"/>
              <a:t> per </a:t>
            </a:r>
            <a:r>
              <a:rPr lang="en-US" err="1"/>
              <a:t>conubia</a:t>
            </a:r>
            <a:r>
              <a:rPr lang="en-US"/>
              <a:t> nostra, per </a:t>
            </a:r>
            <a:r>
              <a:rPr lang="en-US" err="1"/>
              <a:t>inceptos</a:t>
            </a:r>
            <a:r>
              <a:rPr lang="en-US"/>
              <a:t> </a:t>
            </a:r>
            <a:r>
              <a:rPr lang="en-US" err="1"/>
              <a:t>himenaeos</a:t>
            </a:r>
            <a:r>
              <a:rPr lang="en-US"/>
              <a:t>. Integer ante </a:t>
            </a:r>
            <a:r>
              <a:rPr lang="en-US" err="1"/>
              <a:t>eros</a:t>
            </a:r>
            <a:r>
              <a:rPr lang="en-US"/>
              <a:t>,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libero id, </a:t>
            </a:r>
            <a:r>
              <a:rPr lang="en-US" err="1"/>
              <a:t>fringilla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dolor.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. </a:t>
            </a: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ante </a:t>
            </a:r>
            <a:r>
              <a:rPr lang="en-US" err="1"/>
              <a:t>luctus</a:t>
            </a:r>
            <a:r>
              <a:rPr lang="en-US"/>
              <a:t> </a:t>
            </a:r>
            <a:r>
              <a:rPr lang="en-US" err="1"/>
              <a:t>condimentum</a:t>
            </a:r>
            <a:r>
              <a:rPr lang="en-US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AAA66-D45D-F344-B196-AC141CC3F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28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Hed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DD34D-77A2-024A-89C5-C9C9FF7E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22C38A-E007-7044-A3C4-89DAFBD2AF4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2240927"/>
            <a:ext cx="10058400" cy="26188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Georgia Regular" panose="02040502050405020303" pitchFamily="18" charset="0"/>
              </a:defRPr>
            </a:lvl1pPr>
            <a:lvl2pPr marL="236538" indent="-225425"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/>
                </a:solidFill>
                <a:latin typeface="Georgia Regular" panose="02040502050405020303" pitchFamily="18" charset="0"/>
              </a:defRPr>
            </a:lvl2pPr>
            <a:lvl3pPr marL="520700" indent="-284163"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tx1"/>
                </a:solidFill>
                <a:latin typeface="Georgia Regular" panose="02040502050405020303" pitchFamily="18" charset="0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Intro text here</a:t>
            </a:r>
          </a:p>
          <a:p>
            <a:pPr lvl="1"/>
            <a:r>
              <a:rPr lang="en-US"/>
              <a:t>Bulleted text here (second level)</a:t>
            </a:r>
          </a:p>
          <a:p>
            <a:pPr lvl="2"/>
            <a:r>
              <a:rPr lang="en-US"/>
              <a:t>Sub Bullet Here (third level)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7660A8-5A24-9242-8993-914FC07FC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6320" y="1361440"/>
            <a:ext cx="10058400" cy="1057517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latin typeface="Verdana Bold"/>
              </a:defRPr>
            </a:lvl1pPr>
          </a:lstStyle>
          <a:p>
            <a:r>
              <a:rPr lang="en-US"/>
              <a:t>1-Line Headline Here</a:t>
            </a:r>
          </a:p>
        </p:txBody>
      </p:sp>
    </p:spTree>
    <p:extLst>
      <p:ext uri="{BB962C8B-B14F-4D97-AF65-F5344CB8AC3E}">
        <p14:creationId xmlns:p14="http://schemas.microsoft.com/office/powerpoint/2010/main" val="828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d &amp;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B719A-F0E0-FD49-8262-6EEBC0D595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2667221"/>
            <a:ext cx="10058400" cy="26188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tx1"/>
                </a:solidFill>
                <a:latin typeface="Georgia Regular" panose="020405020504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Type copy here.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vehicula</a:t>
            </a:r>
            <a:r>
              <a:rPr lang="en-US"/>
              <a:t> dui in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dignissim</a:t>
            </a:r>
            <a:r>
              <a:rPr lang="en-US"/>
              <a:t>, in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a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magna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Quisque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 libero </a:t>
            </a:r>
            <a:r>
              <a:rPr lang="en-US" err="1"/>
              <a:t>placerat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. Integer a </a:t>
            </a:r>
            <a:r>
              <a:rPr lang="en-US" err="1"/>
              <a:t>arcu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ante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.</a:t>
            </a:r>
          </a:p>
          <a:p>
            <a:r>
              <a:rPr lang="en-US"/>
              <a:t>Class </a:t>
            </a:r>
            <a:r>
              <a:rPr lang="en-US" err="1"/>
              <a:t>aptent</a:t>
            </a:r>
            <a:r>
              <a:rPr lang="en-US"/>
              <a:t> </a:t>
            </a:r>
            <a:r>
              <a:rPr lang="en-US" err="1"/>
              <a:t>taciti</a:t>
            </a:r>
            <a:r>
              <a:rPr lang="en-US"/>
              <a:t> </a:t>
            </a:r>
            <a:r>
              <a:rPr lang="en-US" err="1"/>
              <a:t>sociosqu</a:t>
            </a:r>
            <a:r>
              <a:rPr lang="en-US"/>
              <a:t> ad </a:t>
            </a:r>
            <a:r>
              <a:rPr lang="en-US" err="1"/>
              <a:t>litora</a:t>
            </a:r>
            <a:r>
              <a:rPr lang="en-US"/>
              <a:t> </a:t>
            </a:r>
            <a:r>
              <a:rPr lang="en-US" err="1"/>
              <a:t>torquent</a:t>
            </a:r>
            <a:r>
              <a:rPr lang="en-US"/>
              <a:t> per </a:t>
            </a:r>
            <a:r>
              <a:rPr lang="en-US" err="1"/>
              <a:t>conubia</a:t>
            </a:r>
            <a:r>
              <a:rPr lang="en-US"/>
              <a:t> nostra, per </a:t>
            </a:r>
            <a:r>
              <a:rPr lang="en-US" err="1"/>
              <a:t>inceptos</a:t>
            </a:r>
            <a:r>
              <a:rPr lang="en-US"/>
              <a:t> </a:t>
            </a:r>
            <a:r>
              <a:rPr lang="en-US" err="1"/>
              <a:t>himenaeos</a:t>
            </a:r>
            <a:r>
              <a:rPr lang="en-US"/>
              <a:t>. Integer ante </a:t>
            </a:r>
            <a:r>
              <a:rPr lang="en-US" err="1"/>
              <a:t>eros</a:t>
            </a:r>
            <a:r>
              <a:rPr lang="en-US"/>
              <a:t>,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libero id, </a:t>
            </a:r>
            <a:r>
              <a:rPr lang="en-US" err="1"/>
              <a:t>fringilla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dolor.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. </a:t>
            </a:r>
            <a:r>
              <a:rPr lang="en-US" err="1"/>
              <a:t>Curabitur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 ante </a:t>
            </a:r>
            <a:r>
              <a:rPr lang="en-US" err="1"/>
              <a:t>luctus</a:t>
            </a:r>
            <a:r>
              <a:rPr lang="en-US"/>
              <a:t> </a:t>
            </a:r>
            <a:r>
              <a:rPr lang="en-US" err="1"/>
              <a:t>condimentum</a:t>
            </a:r>
            <a:r>
              <a:rPr lang="en-US"/>
              <a:t>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DD34D-77A2-024A-89C5-C9C9FF7E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226C5F-8B57-A24B-B185-22B41FDD4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6480" y="1371600"/>
            <a:ext cx="10058400" cy="1057517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latin typeface="Verdana Bold"/>
              </a:defRPr>
            </a:lvl1pPr>
          </a:lstStyle>
          <a:p>
            <a:r>
              <a:rPr lang="en-US"/>
              <a:t>2-Line Headline Here</a:t>
            </a:r>
            <a:br>
              <a:rPr lang="en-US"/>
            </a:br>
            <a:r>
              <a:rPr lang="en-US"/>
              <a:t>2-Line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69250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d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B719A-F0E0-FD49-8262-6EEBC0D595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2707861"/>
            <a:ext cx="10058400" cy="26188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Georgia Regular" panose="02040502050405020303" pitchFamily="18" charset="0"/>
              </a:defRPr>
            </a:lvl1pPr>
            <a:lvl2pPr marL="236538" indent="-225425"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/>
                </a:solidFill>
                <a:latin typeface="Georgia Regular" panose="02040502050405020303" pitchFamily="18" charset="0"/>
              </a:defRPr>
            </a:lvl2pPr>
            <a:lvl3pPr marL="520700" indent="-284163"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tx1"/>
                </a:solidFill>
                <a:latin typeface="Georgia Regular" panose="02040502050405020303" pitchFamily="18" charset="0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Intro text here</a:t>
            </a:r>
          </a:p>
          <a:p>
            <a:pPr lvl="1"/>
            <a:r>
              <a:rPr lang="en-US"/>
              <a:t>Bulleted text here (second level)</a:t>
            </a:r>
          </a:p>
          <a:p>
            <a:pPr lvl="2"/>
            <a:r>
              <a:rPr lang="en-US"/>
              <a:t>Sub Bullet Here (third level)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DD34D-77A2-024A-89C5-C9C9FF7E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043F018-346F-8048-9611-88C8A9C801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6480" y="1371600"/>
            <a:ext cx="10058400" cy="1057517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latin typeface="Verdana Bold"/>
              </a:defRPr>
            </a:lvl1pPr>
          </a:lstStyle>
          <a:p>
            <a:r>
              <a:rPr lang="en-US"/>
              <a:t>2-Line Headline Here</a:t>
            </a:r>
            <a:br>
              <a:rPr lang="en-US"/>
            </a:br>
            <a:r>
              <a:rPr lang="en-US"/>
              <a:t>2-Line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51066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d, Bullets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B719A-F0E0-FD49-8262-6EEBC0D595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2703890"/>
            <a:ext cx="4533900" cy="27762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Georgia Regular" panose="02040502050405020303" pitchFamily="18" charset="0"/>
              </a:defRPr>
            </a:lvl1pPr>
            <a:lvl2pPr marL="236538" indent="-225425"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/>
                </a:solidFill>
                <a:latin typeface="Georgia Regular" panose="02040502050405020303" pitchFamily="18" charset="0"/>
              </a:defRPr>
            </a:lvl2pPr>
            <a:lvl3pPr marL="520700" indent="-284163"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tx1"/>
                </a:solidFill>
                <a:latin typeface="Georgia Regular" panose="02040502050405020303" pitchFamily="18" charset="0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Intro text here</a:t>
            </a:r>
          </a:p>
          <a:p>
            <a:pPr lvl="1"/>
            <a:r>
              <a:rPr lang="en-US"/>
              <a:t>Bulleted text here (second level)</a:t>
            </a:r>
          </a:p>
          <a:p>
            <a:pPr lvl="2"/>
            <a:r>
              <a:rPr lang="en-US"/>
              <a:t>Sub Bullet Here (third level)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DD34D-77A2-024A-89C5-C9C9FF7E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4250903-B030-CF43-AE7E-EE2BBCEB42E0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854149" y="2703890"/>
            <a:ext cx="5271052" cy="29907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 Regular" panose="02040502050405020303" pitchFamily="18" charset="0"/>
                <a:ea typeface="Georgia Regular" panose="02040502050405020303" pitchFamily="18" charset="0"/>
                <a:cs typeface="Georgia Regular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0B192BA-045B-C84C-A282-DFA15F466C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6480" y="1371600"/>
            <a:ext cx="10058400" cy="1057517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latin typeface="Verdana Bold"/>
              </a:defRPr>
            </a:lvl1pPr>
          </a:lstStyle>
          <a:p>
            <a:r>
              <a:rPr lang="en-US"/>
              <a:t>2-Line Headline Here</a:t>
            </a:r>
            <a:br>
              <a:rPr lang="en-US"/>
            </a:br>
            <a:r>
              <a:rPr lang="en-US"/>
              <a:t>2-Line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68337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d, Bullets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B719A-F0E0-FD49-8262-6EEBC0D595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2261931"/>
            <a:ext cx="4161183" cy="26188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Georgia Regular" panose="02040502050405020303" pitchFamily="18" charset="0"/>
              </a:defRPr>
            </a:lvl1pPr>
            <a:lvl2pPr marL="236538" indent="-225425"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/>
                </a:solidFill>
                <a:latin typeface="Georgia Regular" panose="02040502050405020303" pitchFamily="18" charset="0"/>
              </a:defRPr>
            </a:lvl2pPr>
            <a:lvl3pPr marL="520700" indent="-284163"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tx1"/>
                </a:solidFill>
                <a:latin typeface="Georgia Regular" panose="02040502050405020303" pitchFamily="18" charset="0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Intro text here</a:t>
            </a:r>
          </a:p>
          <a:p>
            <a:pPr lvl="1"/>
            <a:r>
              <a:rPr lang="en-US"/>
              <a:t>Bulleted text here (second level)</a:t>
            </a:r>
          </a:p>
          <a:p>
            <a:pPr lvl="2"/>
            <a:r>
              <a:rPr lang="en-US"/>
              <a:t>Sub Bullet Here (third level)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DD34D-77A2-024A-89C5-C9C9FF7E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2ACA7CA-9F25-CF44-B760-F691AC4EA8BD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854148" y="1305339"/>
            <a:ext cx="5271052" cy="441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 Regular" panose="02040502050405020303" pitchFamily="18" charset="0"/>
                <a:ea typeface="Georgia Regular" panose="02040502050405020303" pitchFamily="18" charset="0"/>
                <a:cs typeface="Georgia Regular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0EBC2C5-6FE6-D04D-B1F3-21C30C798A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6480" y="1371601"/>
            <a:ext cx="4161183" cy="82937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latin typeface="Verdana Bold"/>
              </a:defRPr>
            </a:lvl1pPr>
          </a:lstStyle>
          <a:p>
            <a:r>
              <a:rPr lang="en-US"/>
              <a:t>Headline Here</a:t>
            </a:r>
          </a:p>
        </p:txBody>
      </p:sp>
    </p:spTree>
    <p:extLst>
      <p:ext uri="{BB962C8B-B14F-4D97-AF65-F5344CB8AC3E}">
        <p14:creationId xmlns:p14="http://schemas.microsoft.com/office/powerpoint/2010/main" val="1490414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d, Bullets,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B719A-F0E0-FD49-8262-6EEBC0D595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2261931"/>
            <a:ext cx="4161183" cy="26188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Georgia Regular" panose="02040502050405020303" pitchFamily="18" charset="0"/>
              </a:defRPr>
            </a:lvl1pPr>
            <a:lvl2pPr marL="236538" indent="-225425"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/>
                </a:solidFill>
                <a:latin typeface="Georgia Regular" panose="02040502050405020303" pitchFamily="18" charset="0"/>
              </a:defRPr>
            </a:lvl2pPr>
            <a:lvl3pPr marL="520700" indent="-284163"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tx1"/>
                </a:solidFill>
                <a:latin typeface="Georgia Regular" panose="02040502050405020303" pitchFamily="18" charset="0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Intro text here</a:t>
            </a:r>
          </a:p>
          <a:p>
            <a:pPr lvl="1"/>
            <a:r>
              <a:rPr lang="en-US"/>
              <a:t>Bulleted text here (second level)</a:t>
            </a:r>
          </a:p>
          <a:p>
            <a:pPr lvl="2"/>
            <a:r>
              <a:rPr lang="en-US"/>
              <a:t>Sub Bullet Here (third level)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DD34D-77A2-024A-89C5-C9C9FF7E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2ACA7CA-9F25-CF44-B760-F691AC4EA8BD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8537712" y="1315499"/>
            <a:ext cx="2587487" cy="441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 Regular" panose="02040502050405020303" pitchFamily="18" charset="0"/>
                <a:ea typeface="Georgia Regular" panose="02040502050405020303" pitchFamily="18" charset="0"/>
                <a:cs typeface="Georgia Regular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0B6BCCE-F513-9C40-8FD6-36D2B624AFC0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5854148" y="1315499"/>
            <a:ext cx="2589575" cy="4419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Georgia Regular" panose="02040502050405020303" pitchFamily="18" charset="0"/>
                <a:ea typeface="Georgia Regular" panose="02040502050405020303" pitchFamily="18" charset="0"/>
                <a:cs typeface="Georgia Regular" panose="02040502050405020303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6482A70-B2D2-524C-9B65-16C829D5BC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6480" y="1371601"/>
            <a:ext cx="4161183" cy="82937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latin typeface="Verdana Bold"/>
              </a:defRPr>
            </a:lvl1pPr>
          </a:lstStyle>
          <a:p>
            <a:r>
              <a:rPr lang="en-US"/>
              <a:t>Headline Here</a:t>
            </a:r>
          </a:p>
        </p:txBody>
      </p:sp>
    </p:spTree>
    <p:extLst>
      <p:ext uri="{BB962C8B-B14F-4D97-AF65-F5344CB8AC3E}">
        <p14:creationId xmlns:p14="http://schemas.microsoft.com/office/powerpoint/2010/main" val="2633336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tif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D3A6E-17FB-0B44-86DE-DACABB0A1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7156" y="62865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tx1">
                    <a:tint val="75000"/>
                  </a:schemeClr>
                </a:solidFill>
                <a:latin typeface="Georgia Bold" panose="02040502050405020303" pitchFamily="18" charset="0"/>
              </a:defRPr>
            </a:lvl1pPr>
          </a:lstStyle>
          <a:p>
            <a:fld id="{88AEDF26-E5C1-7243-A0E0-6304CF8365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C0FC680-BCA4-DA4A-9A1F-DC208AC0EC2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1975699" y="0"/>
            <a:ext cx="216301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5E99B1-C4F1-1540-A13C-B1992CB83523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216301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3C55571-0A5A-D246-AF01-A70D3543FB52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66800" y="381250"/>
            <a:ext cx="2609241" cy="4409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BF26E46-FAD2-8547-891D-91EB61F1B1F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66800" y="6162805"/>
            <a:ext cx="1021875" cy="376107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CA43318-4440-544C-AE8C-40AD793C5E00}"/>
              </a:ext>
            </a:extLst>
          </p:cNvPr>
          <p:cNvCxnSpPr/>
          <p:nvPr userDrawn="1"/>
        </p:nvCxnSpPr>
        <p:spPr>
          <a:xfrm>
            <a:off x="1066800" y="5999967"/>
            <a:ext cx="10058400" cy="0"/>
          </a:xfrm>
          <a:prstGeom prst="line">
            <a:avLst/>
          </a:prstGeom>
          <a:ln w="25400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737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49" r:id="rId2"/>
    <p:sldLayoutId id="2147483666" r:id="rId3"/>
    <p:sldLayoutId id="2147483667" r:id="rId4"/>
    <p:sldLayoutId id="2147483651" r:id="rId5"/>
    <p:sldLayoutId id="2147483660" r:id="rId6"/>
    <p:sldLayoutId id="2147483662" r:id="rId7"/>
    <p:sldLayoutId id="2147483661" r:id="rId8"/>
    <p:sldLayoutId id="2147483663" r:id="rId9"/>
    <p:sldLayoutId id="2147483664" r:id="rId10"/>
    <p:sldLayoutId id="2147483671" r:id="rId11"/>
    <p:sldLayoutId id="2147483655" r:id="rId12"/>
    <p:sldLayoutId id="2147483668" r:id="rId13"/>
    <p:sldLayoutId id="2147483672" r:id="rId14"/>
    <p:sldLayoutId id="2147483673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72" userDrawn="1">
          <p15:clr>
            <a:srgbClr val="F26B43"/>
          </p15:clr>
        </p15:guide>
        <p15:guide id="2" pos="7008" userDrawn="1">
          <p15:clr>
            <a:srgbClr val="F26B43"/>
          </p15:clr>
        </p15:guide>
        <p15:guide id="3" orient="horz" pos="8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sv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Relationship Id="rId14" Type="http://schemas.openxmlformats.org/officeDocument/2006/relationships/image" Target="../media/image50.sv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8.svg"/><Relationship Id="rId3" Type="http://schemas.openxmlformats.org/officeDocument/2006/relationships/image" Target="../media/image52.png"/><Relationship Id="rId7" Type="http://schemas.openxmlformats.org/officeDocument/2006/relationships/image" Target="../media/image33.sv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48.svg"/><Relationship Id="rId5" Type="http://schemas.openxmlformats.org/officeDocument/2006/relationships/image" Target="../media/image54.png"/><Relationship Id="rId10" Type="http://schemas.openxmlformats.org/officeDocument/2006/relationships/image" Target="../media/image47.png"/><Relationship Id="rId4" Type="http://schemas.openxmlformats.org/officeDocument/2006/relationships/image" Target="../media/image53.png"/><Relationship Id="rId9" Type="http://schemas.openxmlformats.org/officeDocument/2006/relationships/image" Target="../media/image5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9.png"/><Relationship Id="rId7" Type="http://schemas.openxmlformats.org/officeDocument/2006/relationships/image" Target="../media/image56.sv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74.png"/><Relationship Id="rId3" Type="http://schemas.openxmlformats.org/officeDocument/2006/relationships/image" Target="../media/image68.png"/><Relationship Id="rId7" Type="http://schemas.openxmlformats.org/officeDocument/2006/relationships/image" Target="../media/image30.png"/><Relationship Id="rId12" Type="http://schemas.openxmlformats.org/officeDocument/2006/relationships/image" Target="../media/image48.sv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svg"/><Relationship Id="rId11" Type="http://schemas.openxmlformats.org/officeDocument/2006/relationships/image" Target="../media/image47.png"/><Relationship Id="rId5" Type="http://schemas.openxmlformats.org/officeDocument/2006/relationships/image" Target="../media/image70.png"/><Relationship Id="rId10" Type="http://schemas.openxmlformats.org/officeDocument/2006/relationships/image" Target="../media/image73.svg"/><Relationship Id="rId4" Type="http://schemas.openxmlformats.org/officeDocument/2006/relationships/image" Target="../media/image69.svg"/><Relationship Id="rId9" Type="http://schemas.openxmlformats.org/officeDocument/2006/relationships/image" Target="../media/image72.png"/><Relationship Id="rId14" Type="http://schemas.openxmlformats.org/officeDocument/2006/relationships/image" Target="../media/image75.sv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13" Type="http://schemas.openxmlformats.org/officeDocument/2006/relationships/image" Target="../media/image39.png"/><Relationship Id="rId3" Type="http://schemas.openxmlformats.org/officeDocument/2006/relationships/image" Target="../media/image32.png"/><Relationship Id="rId7" Type="http://schemas.openxmlformats.org/officeDocument/2006/relationships/image" Target="../media/image78.png"/><Relationship Id="rId12" Type="http://schemas.openxmlformats.org/officeDocument/2006/relationships/image" Target="../media/image83.sv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svg"/><Relationship Id="rId11" Type="http://schemas.openxmlformats.org/officeDocument/2006/relationships/image" Target="../media/image82.png"/><Relationship Id="rId5" Type="http://schemas.openxmlformats.org/officeDocument/2006/relationships/image" Target="../media/image55.png"/><Relationship Id="rId10" Type="http://schemas.openxmlformats.org/officeDocument/2006/relationships/image" Target="../media/image81.svg"/><Relationship Id="rId4" Type="http://schemas.openxmlformats.org/officeDocument/2006/relationships/image" Target="../media/image33.svg"/><Relationship Id="rId9" Type="http://schemas.openxmlformats.org/officeDocument/2006/relationships/image" Target="../media/image80.png"/><Relationship Id="rId14" Type="http://schemas.openxmlformats.org/officeDocument/2006/relationships/image" Target="../media/image40.sv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40.svg"/><Relationship Id="rId3" Type="http://schemas.openxmlformats.org/officeDocument/2006/relationships/image" Target="../media/image84.png"/><Relationship Id="rId7" Type="http://schemas.openxmlformats.org/officeDocument/2006/relationships/image" Target="../media/image33.svg"/><Relationship Id="rId12" Type="http://schemas.openxmlformats.org/officeDocument/2006/relationships/image" Target="../media/image39.png"/><Relationship Id="rId17" Type="http://schemas.openxmlformats.org/officeDocument/2006/relationships/image" Target="../media/image81.svg"/><Relationship Id="rId2" Type="http://schemas.openxmlformats.org/officeDocument/2006/relationships/notesSlide" Target="../notesSlides/notesSlide42.xml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openxmlformats.org/officeDocument/2006/relationships/image" Target="../media/image83.svg"/><Relationship Id="rId5" Type="http://schemas.openxmlformats.org/officeDocument/2006/relationships/image" Target="../media/image54.png"/><Relationship Id="rId15" Type="http://schemas.openxmlformats.org/officeDocument/2006/relationships/image" Target="../media/image48.svg"/><Relationship Id="rId10" Type="http://schemas.openxmlformats.org/officeDocument/2006/relationships/image" Target="../media/image82.png"/><Relationship Id="rId4" Type="http://schemas.openxmlformats.org/officeDocument/2006/relationships/image" Target="../media/image85.svg"/><Relationship Id="rId9" Type="http://schemas.openxmlformats.org/officeDocument/2006/relationships/image" Target="../media/image56.svg"/><Relationship Id="rId14" Type="http://schemas.openxmlformats.org/officeDocument/2006/relationships/image" Target="../media/image47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3" Type="http://schemas.openxmlformats.org/officeDocument/2006/relationships/image" Target="../media/image53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10" Type="http://schemas.openxmlformats.org/officeDocument/2006/relationships/image" Target="../media/image88.svg"/><Relationship Id="rId4" Type="http://schemas.openxmlformats.org/officeDocument/2006/relationships/image" Target="../media/image86.png"/><Relationship Id="rId9" Type="http://schemas.openxmlformats.org/officeDocument/2006/relationships/image" Target="../media/image8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47.png"/><Relationship Id="rId3" Type="http://schemas.openxmlformats.org/officeDocument/2006/relationships/image" Target="../media/image32.png"/><Relationship Id="rId7" Type="http://schemas.openxmlformats.org/officeDocument/2006/relationships/image" Target="../media/image52.png"/><Relationship Id="rId12" Type="http://schemas.openxmlformats.org/officeDocument/2006/relationships/image" Target="../media/image40.sv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svg"/><Relationship Id="rId11" Type="http://schemas.openxmlformats.org/officeDocument/2006/relationships/image" Target="../media/image39.png"/><Relationship Id="rId5" Type="http://schemas.openxmlformats.org/officeDocument/2006/relationships/image" Target="../media/image55.png"/><Relationship Id="rId15" Type="http://schemas.openxmlformats.org/officeDocument/2006/relationships/image" Target="../media/image54.png"/><Relationship Id="rId10" Type="http://schemas.openxmlformats.org/officeDocument/2006/relationships/image" Target="../media/image88.svg"/><Relationship Id="rId4" Type="http://schemas.openxmlformats.org/officeDocument/2006/relationships/image" Target="../media/image33.svg"/><Relationship Id="rId9" Type="http://schemas.openxmlformats.org/officeDocument/2006/relationships/image" Target="../media/image87.png"/><Relationship Id="rId14" Type="http://schemas.openxmlformats.org/officeDocument/2006/relationships/image" Target="../media/image48.sv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90383-ED20-364A-9B09-D79C2B08B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222" y="1383120"/>
            <a:ext cx="10171134" cy="2964689"/>
          </a:xfrm>
        </p:spPr>
        <p:txBody>
          <a:bodyPr/>
          <a:lstStyle/>
          <a:p>
            <a:r>
              <a:rPr lang="en-US" altLang="zh-CN" sz="5400" dirty="0"/>
              <a:t>Degrees of Decentralized Freedom: </a:t>
            </a:r>
            <a:br>
              <a:rPr lang="en-US" altLang="zh-CN" sz="6600" dirty="0"/>
            </a:br>
            <a:r>
              <a:rPr lang="en-US" altLang="zh-CN" sz="4000" i="1" dirty="0"/>
              <a:t>Comparing Modern Decentralized Storage Platforms</a:t>
            </a:r>
            <a:endParaRPr lang="en-US" sz="44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6A1E82-A684-A746-99E0-675AE15C6F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9222" y="5073021"/>
            <a:ext cx="9144000" cy="103521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Bold" panose="02040502050405020303" pitchFamily="18" charset="0"/>
                <a:ea typeface="等线" panose="02010600030101010101" pitchFamily="2" charset="-122"/>
                <a:cs typeface="+mn-cs"/>
              </a:rPr>
              <a:t>Zhengyu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Bold" panose="02040502050405020303" pitchFamily="18" charset="0"/>
                <a:ea typeface="等线" panose="02010600030101010101" pitchFamily="2" charset="-122"/>
                <a:cs typeface="+mn-cs"/>
              </a:rPr>
              <a:t> Wu,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Bold" panose="02040502050405020303" pitchFamily="18" charset="0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Bold" panose="02040502050405020303" pitchFamily="18" charset="0"/>
                <a:ea typeface="等线" panose="02010600030101010101" pitchFamily="2" charset="-122"/>
                <a:cs typeface="+mn-cs"/>
              </a:rPr>
              <a:t> Brian Lin,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Bold" panose="02040502050405020303" pitchFamily="18" charset="0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Bold" panose="02040502050405020303" pitchFamily="18" charset="0"/>
                <a:ea typeface="等线" panose="02010600030101010101" pitchFamily="2" charset="-122"/>
                <a:cs typeface="+mn-cs"/>
              </a:rPr>
              <a:t>Nick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Bold" panose="02040502050405020303" pitchFamily="18" charset="0"/>
                <a:ea typeface="等线" panose="02010600030101010101" pitchFamily="2" charset="-122"/>
                <a:cs typeface="+mn-cs"/>
              </a:rPr>
              <a:t>Nikiforakis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Bold" panose="02040502050405020303" pitchFamily="18" charset="0"/>
                <a:ea typeface="等线" panose="02010600030101010101" pitchFamily="2" charset="-122"/>
                <a:cs typeface="+mn-cs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Bold" panose="02040502050405020303" pitchFamily="18" charset="0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Bold" panose="02040502050405020303" pitchFamily="18" charset="0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Bold" panose="02040502050405020303" pitchFamily="18" charset="0"/>
                <a:ea typeface="等线" panose="02010600030101010101" pitchFamily="2" charset="-122"/>
                <a:cs typeface="+mn-cs"/>
              </a:rPr>
              <a:t>Aruna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Bold" panose="02040502050405020303" pitchFamily="18" charset="0"/>
                <a:ea typeface="等线" panose="02010600030101010101" pitchFamily="2" charset="-122"/>
                <a:cs typeface="+mn-cs"/>
              </a:rPr>
              <a:t> Balasubramanian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2400" b="0" dirty="0">
                <a:solidFill>
                  <a:prstClr val="white"/>
                </a:solidFill>
                <a:ea typeface="等线" panose="02010600030101010101" pitchFamily="2" charset="-122"/>
              </a:rPr>
              <a:t>TMA CONFERENCE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F41F7-7E80-204B-B3D5-E896CFE2C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6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5"/>
    </mc:Choice>
    <mc:Fallback xmlns="">
      <p:transition spd="slow" advTm="841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D951E3-0ADD-35F8-0896-99E598EE7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10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52A8F-FFCC-F15D-32C1-519A19969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4638019"/>
            <a:ext cx="10133556" cy="1343972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IPFS maintains the largest network size, but most peers are short-lived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Platforms with incentivization have more stable peer uptime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err="1"/>
              <a:t>Filecoin</a:t>
            </a:r>
            <a:r>
              <a:rPr lang="en-US" sz="2400" dirty="0"/>
              <a:t> has the smallest network size due to high resource requirements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35BA65-BCED-2F4C-10C5-89F509F2F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Size and Uptime</a:t>
            </a:r>
            <a:r>
              <a:rPr lang="zh-CN" altLang="en-US" dirty="0"/>
              <a:t> </a:t>
            </a:r>
            <a:r>
              <a:rPr lang="en-US" altLang="zh-CN" dirty="0"/>
              <a:t>2024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C6FB71-781B-FAE8-003D-1B51A7C59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574" y="1973958"/>
            <a:ext cx="5181317" cy="25598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830AED-D0E9-65A2-E419-6B49A7CD8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476" y="1973958"/>
            <a:ext cx="5181319" cy="255981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81C5383-3FFD-FE3E-28EF-D6EB92AA26EF}"/>
              </a:ext>
            </a:extLst>
          </p:cNvPr>
          <p:cNvGrpSpPr/>
          <p:nvPr/>
        </p:nvGrpSpPr>
        <p:grpSpPr>
          <a:xfrm>
            <a:off x="1777487" y="2418957"/>
            <a:ext cx="5568474" cy="1538542"/>
            <a:chOff x="1777487" y="2418957"/>
            <a:chExt cx="5568474" cy="153854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D2408C3-25DE-471C-2F92-85311F5DF7D2}"/>
                </a:ext>
              </a:extLst>
            </p:cNvPr>
            <p:cNvSpPr/>
            <p:nvPr/>
          </p:nvSpPr>
          <p:spPr>
            <a:xfrm>
              <a:off x="1777487" y="2418957"/>
              <a:ext cx="4067053" cy="427482"/>
            </a:xfrm>
            <a:prstGeom prst="roundRect">
              <a:avLst/>
            </a:prstGeom>
            <a:noFill/>
            <a:ln w="762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6C9172D-A486-1C49-7EAA-F2B3126CF220}"/>
                </a:ext>
              </a:extLst>
            </p:cNvPr>
            <p:cNvSpPr/>
            <p:nvPr/>
          </p:nvSpPr>
          <p:spPr>
            <a:xfrm>
              <a:off x="6585707" y="2700702"/>
              <a:ext cx="760254" cy="1256797"/>
            </a:xfrm>
            <a:prstGeom prst="roundRect">
              <a:avLst/>
            </a:prstGeom>
            <a:noFill/>
            <a:ln w="762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4D2B729-4C38-A49E-555A-30846F7C39C2}"/>
              </a:ext>
            </a:extLst>
          </p:cNvPr>
          <p:cNvSpPr/>
          <p:nvPr/>
        </p:nvSpPr>
        <p:spPr>
          <a:xfrm>
            <a:off x="9255956" y="2603023"/>
            <a:ext cx="1695093" cy="1363010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7E64D26-8C6B-F4A1-AA5F-8E7BC5EFD83F}"/>
              </a:ext>
            </a:extLst>
          </p:cNvPr>
          <p:cNvSpPr/>
          <p:nvPr/>
        </p:nvSpPr>
        <p:spPr>
          <a:xfrm>
            <a:off x="1777042" y="3563939"/>
            <a:ext cx="4067053" cy="87510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7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 animBg="1"/>
      <p:bldP spid="14" grpId="1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F5F445-5C48-3194-5844-6F52E7ED0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11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6B35EC9-1411-779B-F40A-F2101FAB1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4439044"/>
            <a:ext cx="10058400" cy="1520340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IPFS remains the largest and stable peer count, but peer availability has reduced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Swarm and </a:t>
            </a:r>
            <a:r>
              <a:rPr lang="en-US" sz="2400" dirty="0" err="1"/>
              <a:t>Filecoin</a:t>
            </a:r>
            <a:r>
              <a:rPr lang="en-US" sz="2400" dirty="0"/>
              <a:t> both suffer peer loss, but remain high on peers' availability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3ADFE7-953F-4617-9E2F-4022E0AEA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Size and Uptime 2025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8EC450C-923C-C0B4-D9A8-325069E20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066" y="2004709"/>
            <a:ext cx="3245781" cy="243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E9D77D6-25B7-7A5A-CC7B-51993F016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375" y="2004709"/>
            <a:ext cx="3245781" cy="243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8B36EBB-054F-8A4F-3485-13CF3FEC52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9"/>
          <a:stretch/>
        </p:blipFill>
        <p:spPr bwMode="auto">
          <a:xfrm>
            <a:off x="8675557" y="2737293"/>
            <a:ext cx="1728171" cy="60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1C86AE38-8A7D-B746-7C28-C87B60D607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36"/>
          <a:stretch/>
        </p:blipFill>
        <p:spPr bwMode="auto">
          <a:xfrm>
            <a:off x="8617684" y="2166566"/>
            <a:ext cx="1553552" cy="60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EAE233CF-5A61-FE2F-6476-B605DDF85B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7" r="37013" b="14080"/>
          <a:stretch/>
        </p:blipFill>
        <p:spPr bwMode="auto">
          <a:xfrm>
            <a:off x="8640831" y="3297870"/>
            <a:ext cx="1728171" cy="52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05AE9E3-DC84-2669-AC24-83DC25372057}"/>
              </a:ext>
            </a:extLst>
          </p:cNvPr>
          <p:cNvGrpSpPr/>
          <p:nvPr/>
        </p:nvGrpSpPr>
        <p:grpSpPr>
          <a:xfrm>
            <a:off x="2070021" y="2166565"/>
            <a:ext cx="6387136" cy="1653985"/>
            <a:chOff x="1331755" y="2063286"/>
            <a:chExt cx="6387136" cy="1653985"/>
          </a:xfrm>
        </p:grpSpPr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A6493BEA-F1F6-9C57-D3F7-0FC0276F6AD9}"/>
                </a:ext>
              </a:extLst>
            </p:cNvPr>
            <p:cNvSpPr/>
            <p:nvPr/>
          </p:nvSpPr>
          <p:spPr>
            <a:xfrm>
              <a:off x="1331755" y="2063286"/>
              <a:ext cx="2922953" cy="458949"/>
            </a:xfrm>
            <a:prstGeom prst="roundRect">
              <a:avLst/>
            </a:prstGeom>
            <a:noFill/>
            <a:ln w="762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: Rounded Corners 4">
              <a:extLst>
                <a:ext uri="{FF2B5EF4-FFF2-40B4-BE49-F238E27FC236}">
                  <a16:creationId xmlns:a16="http://schemas.microsoft.com/office/drawing/2014/main" id="{ABD76E82-5611-C312-C551-C9A236DA9A8B}"/>
                </a:ext>
              </a:extLst>
            </p:cNvPr>
            <p:cNvSpPr/>
            <p:nvPr/>
          </p:nvSpPr>
          <p:spPr>
            <a:xfrm>
              <a:off x="4813301" y="2766340"/>
              <a:ext cx="2905590" cy="950931"/>
            </a:xfrm>
            <a:prstGeom prst="roundRect">
              <a:avLst/>
            </a:prstGeom>
            <a:noFill/>
            <a:ln w="762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B51E5AF-3DA0-B522-4598-D4561D565698}"/>
              </a:ext>
            </a:extLst>
          </p:cNvPr>
          <p:cNvGrpSpPr/>
          <p:nvPr/>
        </p:nvGrpSpPr>
        <p:grpSpPr>
          <a:xfrm>
            <a:off x="2070022" y="2166565"/>
            <a:ext cx="6375561" cy="1946006"/>
            <a:chOff x="1331756" y="2063286"/>
            <a:chExt cx="6375561" cy="1946006"/>
          </a:xfrm>
        </p:grpSpPr>
        <p:sp>
          <p:nvSpPr>
            <p:cNvPr id="14" name="Rectangle: Rounded Corners 8">
              <a:extLst>
                <a:ext uri="{FF2B5EF4-FFF2-40B4-BE49-F238E27FC236}">
                  <a16:creationId xmlns:a16="http://schemas.microsoft.com/office/drawing/2014/main" id="{58A4777A-41E0-FF7A-BB7A-FD31C2FD063F}"/>
                </a:ext>
              </a:extLst>
            </p:cNvPr>
            <p:cNvSpPr/>
            <p:nvPr/>
          </p:nvSpPr>
          <p:spPr>
            <a:xfrm>
              <a:off x="1331756" y="2738836"/>
              <a:ext cx="2922952" cy="1270456"/>
            </a:xfrm>
            <a:prstGeom prst="roundRect">
              <a:avLst/>
            </a:prstGeom>
            <a:noFill/>
            <a:ln w="57150" cap="flat" cmpd="sng" algn="ctr">
              <a:solidFill>
                <a:srgbClr val="00D05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8">
              <a:extLst>
                <a:ext uri="{FF2B5EF4-FFF2-40B4-BE49-F238E27FC236}">
                  <a16:creationId xmlns:a16="http://schemas.microsoft.com/office/drawing/2014/main" id="{716559BE-3D10-D64B-EFA7-EEBB1B4C926E}"/>
                </a:ext>
              </a:extLst>
            </p:cNvPr>
            <p:cNvSpPr/>
            <p:nvPr/>
          </p:nvSpPr>
          <p:spPr>
            <a:xfrm>
              <a:off x="4801727" y="2063286"/>
              <a:ext cx="2905590" cy="809898"/>
            </a:xfrm>
            <a:prstGeom prst="roundRect">
              <a:avLst/>
            </a:prstGeom>
            <a:noFill/>
            <a:ln w="57150" cap="flat" cmpd="sng" algn="ctr">
              <a:solidFill>
                <a:srgbClr val="00D05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484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7A93AD-CE03-5053-48B5-A7B5C66C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BFB21-D978-F462-8A96-862DEB983F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sz="2400" dirty="0"/>
              <a:t>High adoption doesn’t guarantee network stability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400" dirty="0"/>
              <a:t>Hardware/resource demands strongly limit network size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400" dirty="0"/>
              <a:t>Incentive mechanisms improve peer availability and uptime</a:t>
            </a:r>
          </a:p>
          <a:p>
            <a:endParaRPr lang="en-US" altLang="zh-CN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0E3CC9-0570-BD10-99D5-8BD3D1340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Takeaway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  <a:r>
              <a:rPr lang="zh-CN" altLang="en-US" dirty="0"/>
              <a:t> </a:t>
            </a:r>
            <a:r>
              <a:rPr lang="en-US" altLang="zh-CN" dirty="0"/>
              <a:t>Analysis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AD01D5-CF88-2877-4395-C28C9D1CA2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7178" b="39408"/>
          <a:stretch/>
        </p:blipFill>
        <p:spPr>
          <a:xfrm>
            <a:off x="1456558" y="3613970"/>
            <a:ext cx="3087187" cy="21253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7504F9-5F1F-9100-1023-97158A4BCF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32" r="40794" b="39408"/>
          <a:stretch/>
        </p:blipFill>
        <p:spPr>
          <a:xfrm>
            <a:off x="5903018" y="3957818"/>
            <a:ext cx="3490478" cy="161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0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3B1E98-7F1E-21C6-BEA2-C1B56D4108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Upload experiment</a:t>
            </a:r>
            <a:r>
              <a:rPr lang="en-US" altLang="zh-CN" sz="2400" dirty="0"/>
              <a:t>:</a:t>
            </a:r>
            <a:r>
              <a:rPr lang="zh-CN" altLang="en-US" sz="2400" dirty="0"/>
              <a:t> </a:t>
            </a:r>
            <a:r>
              <a:rPr lang="en-US" dirty="0"/>
              <a:t>3 sizes </a:t>
            </a:r>
            <a:r>
              <a:rPr lang="en-US" altLang="zh-CN" dirty="0"/>
              <a:t>[</a:t>
            </a:r>
            <a:r>
              <a:rPr lang="en-US" dirty="0"/>
              <a:t>5MB, 50MB, 512MB</a:t>
            </a:r>
            <a:r>
              <a:rPr lang="en-US" altLang="zh-CN" dirty="0"/>
              <a:t>]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locations</a:t>
            </a:r>
            <a:r>
              <a:rPr lang="zh-CN" altLang="en-US" dirty="0"/>
              <a:t> </a:t>
            </a:r>
            <a:r>
              <a:rPr lang="en-US" altLang="zh-CN" dirty="0"/>
              <a:t>[US,</a:t>
            </a:r>
            <a:r>
              <a:rPr lang="zh-CN" altLang="en-US" dirty="0"/>
              <a:t> </a:t>
            </a:r>
            <a:r>
              <a:rPr lang="en-US" altLang="zh-CN" dirty="0"/>
              <a:t>Germany]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Download experiment:</a:t>
            </a:r>
            <a:r>
              <a:rPr lang="zh-CN" altLang="en-US" sz="2400" dirty="0"/>
              <a:t> </a:t>
            </a:r>
            <a:r>
              <a:rPr lang="en-US" dirty="0"/>
              <a:t>previously uploaded </a:t>
            </a:r>
            <a:r>
              <a:rPr lang="en-US" altLang="zh-CN" dirty="0"/>
              <a:t>files</a:t>
            </a:r>
            <a:r>
              <a:rPr lang="zh-CN" altLang="en-US" dirty="0"/>
              <a:t> </a:t>
            </a:r>
            <a:r>
              <a:rPr lang="en-US" altLang="zh-CN" dirty="0"/>
              <a:t>across</a:t>
            </a:r>
            <a:r>
              <a:rPr lang="zh-CN" altLang="en-US" dirty="0"/>
              <a:t> </a:t>
            </a:r>
            <a:r>
              <a:rPr lang="en-US" altLang="zh-CN" dirty="0"/>
              <a:t>five</a:t>
            </a:r>
            <a:r>
              <a:rPr lang="zh-CN" altLang="en-US" dirty="0"/>
              <a:t> </a:t>
            </a:r>
            <a:r>
              <a:rPr lang="en-US" altLang="zh-CN" dirty="0"/>
              <a:t>locations[</a:t>
            </a:r>
            <a:r>
              <a:rPr lang="en-US" dirty="0"/>
              <a:t>US, Germany, Japan, Australia,</a:t>
            </a:r>
            <a:r>
              <a:rPr lang="zh-CN" altLang="en-US" dirty="0"/>
              <a:t> </a:t>
            </a:r>
            <a:r>
              <a:rPr lang="en-US" dirty="0"/>
              <a:t> Chile</a:t>
            </a:r>
            <a:r>
              <a:rPr lang="en-US" altLang="zh-CN" dirty="0"/>
              <a:t>]</a:t>
            </a:r>
            <a:r>
              <a:rPr lang="zh-CN" altLang="en-US" dirty="0"/>
              <a:t> </a:t>
            </a:r>
            <a:endParaRPr lang="en-US" altLang="zh-CN" dirty="0"/>
          </a:p>
          <a:p>
            <a:pPr marL="579438" lvl="1" indent="-342900">
              <a:buFont typeface="Wingdings" pitchFamily="2" charset="2"/>
              <a:buChar char="v"/>
            </a:pPr>
            <a:r>
              <a:rPr lang="en-US" dirty="0"/>
              <a:t>Measured download time and time-to-first-byte (TTFB)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Included Google Drive as a centralized baseline for comparison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9EB376-CA38-8E41-D7FE-F625CC943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B63D061-1711-AEBD-E7E6-726BE7F3B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Upload and Download Performance Measurement</a:t>
            </a:r>
          </a:p>
        </p:txBody>
      </p:sp>
    </p:spTree>
    <p:extLst>
      <p:ext uri="{BB962C8B-B14F-4D97-AF65-F5344CB8AC3E}">
        <p14:creationId xmlns:p14="http://schemas.microsoft.com/office/powerpoint/2010/main" val="3988930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2C8FF2-BF93-88FB-9B60-11E72B76E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14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F6D583-0774-84AE-DFD9-9231C3A26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4004187"/>
            <a:ext cx="10058400" cy="198385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err="1"/>
              <a:t>Storj</a:t>
            </a:r>
            <a:r>
              <a:rPr lang="en-US" sz="2400" dirty="0"/>
              <a:t> achieves fast performance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n-US" sz="2400" dirty="0"/>
              <a:t>close to Google Drive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err="1"/>
              <a:t>Filecoin</a:t>
            </a:r>
            <a:r>
              <a:rPr lang="en-US" sz="2400" dirty="0"/>
              <a:t> shows long uploads in terms of </a:t>
            </a:r>
            <a:r>
              <a:rPr lang="en-US" sz="2400" b="1" dirty="0"/>
              <a:t>hours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Swarm is significantly slower than IPFS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0E2F4D-1C5E-2414-3770-B30580D37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Upload Time Across Systems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E964B5D-1922-DB9C-01EC-2CFB68FB35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378120"/>
              </p:ext>
            </p:extLst>
          </p:nvPr>
        </p:nvGraphicFramePr>
        <p:xfrm>
          <a:off x="807720" y="2122293"/>
          <a:ext cx="10515600" cy="146304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66451812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0518319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6752605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23432796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22048534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4958813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/>
                        <a:t>File Size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IPFS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Filecoin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Swarm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Storj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Google Drive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0910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5 MB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3.35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117.6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1.18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0.94 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4234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50 MB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7.72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99.98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2.20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1.51 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0626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512 MB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19.54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24.6 hrs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1002.06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17.88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7.42 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4747749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CF18C1B1-A3CE-BD15-5618-AE447074E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Filecoin shows extremely long upload durations due to blockchain-based commitment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4B2D06-799A-E421-849E-B76E75A358D2}"/>
              </a:ext>
            </a:extLst>
          </p:cNvPr>
          <p:cNvSpPr txBox="1"/>
          <p:nvPr/>
        </p:nvSpPr>
        <p:spPr>
          <a:xfrm>
            <a:off x="5125065" y="3631051"/>
            <a:ext cx="2064774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i="1">
                <a:latin typeface="Georgia" panose="02040502050405020303" pitchFamily="18" charset="0"/>
              </a:rPr>
              <a:t>US Upload Time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AEB1444-94E3-5FD1-920C-50A3711DF01A}"/>
              </a:ext>
            </a:extLst>
          </p:cNvPr>
          <p:cNvSpPr/>
          <p:nvPr/>
        </p:nvSpPr>
        <p:spPr>
          <a:xfrm>
            <a:off x="7792916" y="2014346"/>
            <a:ext cx="3591364" cy="1646930"/>
          </a:xfrm>
          <a:prstGeom prst="roundRect">
            <a:avLst/>
          </a:prstGeom>
          <a:noFill/>
          <a:ln w="76200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7B1306B-BEE0-AA52-AEEA-137785BE2A5C}"/>
              </a:ext>
            </a:extLst>
          </p:cNvPr>
          <p:cNvSpPr/>
          <p:nvPr/>
        </p:nvSpPr>
        <p:spPr>
          <a:xfrm>
            <a:off x="4262512" y="3163808"/>
            <a:ext cx="1762564" cy="497468"/>
          </a:xfrm>
          <a:prstGeom prst="roundRect">
            <a:avLst/>
          </a:prstGeom>
          <a:noFill/>
          <a:ln w="76200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3202313-A483-0FA6-D6D9-95C8BF782DFC}"/>
              </a:ext>
            </a:extLst>
          </p:cNvPr>
          <p:cNvSpPr/>
          <p:nvPr/>
        </p:nvSpPr>
        <p:spPr>
          <a:xfrm>
            <a:off x="2535116" y="2014346"/>
            <a:ext cx="1762564" cy="1646930"/>
          </a:xfrm>
          <a:prstGeom prst="roundRect">
            <a:avLst/>
          </a:prstGeom>
          <a:noFill/>
          <a:ln w="76200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6D7FF40-A16E-7964-26B2-DA69A4F77B52}"/>
              </a:ext>
            </a:extLst>
          </p:cNvPr>
          <p:cNvSpPr/>
          <p:nvPr/>
        </p:nvSpPr>
        <p:spPr>
          <a:xfrm>
            <a:off x="6025076" y="2014346"/>
            <a:ext cx="1762564" cy="1646930"/>
          </a:xfrm>
          <a:prstGeom prst="roundRect">
            <a:avLst/>
          </a:prstGeom>
          <a:noFill/>
          <a:ln w="76200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13">
            <a:extLst>
              <a:ext uri="{FF2B5EF4-FFF2-40B4-BE49-F238E27FC236}">
                <a16:creationId xmlns:a16="http://schemas.microsoft.com/office/drawing/2014/main" id="{8FC90541-B101-C3AC-5890-7A8E4EAC5C58}"/>
              </a:ext>
            </a:extLst>
          </p:cNvPr>
          <p:cNvSpPr/>
          <p:nvPr/>
        </p:nvSpPr>
        <p:spPr>
          <a:xfrm>
            <a:off x="1637969" y="4806352"/>
            <a:ext cx="9456751" cy="10740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The</a:t>
            </a:r>
            <a:r>
              <a:rPr lang="zh-CN" altLang="en-US" sz="3200" dirty="0"/>
              <a:t> </a:t>
            </a:r>
            <a:r>
              <a:rPr lang="en-US" altLang="zh-CN" sz="3200" dirty="0"/>
              <a:t>upload</a:t>
            </a:r>
            <a:r>
              <a:rPr lang="zh-CN" altLang="en-US" sz="3200" dirty="0"/>
              <a:t> </a:t>
            </a:r>
            <a:r>
              <a:rPr lang="en-US" altLang="zh-CN" sz="3200" dirty="0"/>
              <a:t>performance</a:t>
            </a:r>
            <a:r>
              <a:rPr lang="zh-CN" altLang="en-US" sz="3200" dirty="0"/>
              <a:t> </a:t>
            </a:r>
            <a:r>
              <a:rPr lang="en-US" altLang="zh-CN" sz="3200" dirty="0"/>
              <a:t>from</a:t>
            </a:r>
            <a:r>
              <a:rPr lang="zh-CN" altLang="en-US" sz="3200" dirty="0"/>
              <a:t> </a:t>
            </a:r>
            <a:r>
              <a:rPr lang="en-US" altLang="zh-CN" sz="3200" dirty="0"/>
              <a:t>Germany</a:t>
            </a:r>
            <a:r>
              <a:rPr lang="zh-CN" altLang="en-US" sz="3200" dirty="0"/>
              <a:t> </a:t>
            </a:r>
            <a:r>
              <a:rPr lang="en-US" altLang="zh-CN" sz="3200" dirty="0"/>
              <a:t>follows</a:t>
            </a:r>
            <a:r>
              <a:rPr lang="zh-CN" altLang="en-US" sz="3200" dirty="0"/>
              <a:t> </a:t>
            </a:r>
            <a:r>
              <a:rPr lang="en-US" altLang="zh-CN" sz="3200" dirty="0"/>
              <a:t>a</a:t>
            </a:r>
            <a:r>
              <a:rPr lang="zh-CN" altLang="en-US" sz="3200" dirty="0"/>
              <a:t> </a:t>
            </a:r>
            <a:r>
              <a:rPr lang="en-US" altLang="zh-CN" sz="3200" dirty="0"/>
              <a:t>similar</a:t>
            </a:r>
            <a:r>
              <a:rPr lang="zh-CN" altLang="en-US" sz="3200" dirty="0"/>
              <a:t> </a:t>
            </a:r>
            <a:r>
              <a:rPr lang="en-US" altLang="zh-CN" sz="3200" dirty="0"/>
              <a:t>trend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839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of different colored bars&#10;&#10;AI-generated content may be incorrect.">
            <a:extLst>
              <a:ext uri="{FF2B5EF4-FFF2-40B4-BE49-F238E27FC236}">
                <a16:creationId xmlns:a16="http://schemas.microsoft.com/office/drawing/2014/main" id="{14CB8CF0-0432-9A4C-58B5-508FD3A10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589" y="1622654"/>
            <a:ext cx="4095143" cy="3071357"/>
          </a:xfrm>
          <a:prstGeom prst="rect">
            <a:avLst/>
          </a:prstGeom>
        </p:spPr>
      </p:pic>
      <p:pic>
        <p:nvPicPr>
          <p:cNvPr id="8" name="Picture 7" descr="A screenshot of a graph&#10;&#10;AI-generated content may be incorrect.">
            <a:extLst>
              <a:ext uri="{FF2B5EF4-FFF2-40B4-BE49-F238E27FC236}">
                <a16:creationId xmlns:a16="http://schemas.microsoft.com/office/drawing/2014/main" id="{1E6B38FC-EA1E-FB3B-C783-E2195DD8B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86371"/>
            <a:ext cx="3925230" cy="294392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A02E26-019F-3830-138D-F0C90A615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15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76E7E-0FB2-7BC4-3C65-632586654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9426" y="4830213"/>
            <a:ext cx="10423914" cy="139135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err="1"/>
              <a:t>Storj</a:t>
            </a:r>
            <a:r>
              <a:rPr lang="en-US" dirty="0"/>
              <a:t> consistently has the shortest download time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For small files, IPFS and </a:t>
            </a:r>
            <a:r>
              <a:rPr lang="en-US" dirty="0" err="1"/>
              <a:t>Stroj</a:t>
            </a:r>
            <a:r>
              <a:rPr lang="en-US" dirty="0"/>
              <a:t> </a:t>
            </a:r>
            <a:r>
              <a:rPr lang="en-US" b="1" dirty="0"/>
              <a:t>outperform</a:t>
            </a:r>
            <a:r>
              <a:rPr lang="en-US" dirty="0"/>
              <a:t> Google Drive in </a:t>
            </a:r>
            <a:r>
              <a:rPr lang="en-US" b="1" dirty="0"/>
              <a:t>download time </a:t>
            </a:r>
            <a:r>
              <a:rPr lang="en-US" dirty="0"/>
              <a:t>and </a:t>
            </a:r>
            <a:r>
              <a:rPr lang="en-US" b="1" dirty="0"/>
              <a:t>TTFB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dirty="0"/>
              <a:t>Decentralized</a:t>
            </a:r>
            <a:r>
              <a:rPr lang="zh-CN" altLang="en-US" dirty="0"/>
              <a:t> </a:t>
            </a:r>
            <a:r>
              <a:rPr lang="en-US" altLang="zh-CN" dirty="0"/>
              <a:t>systems’</a:t>
            </a:r>
            <a:r>
              <a:rPr lang="zh-CN" altLang="en-US" dirty="0"/>
              <a:t> </a:t>
            </a:r>
            <a:r>
              <a:rPr lang="en-US" dirty="0"/>
              <a:t>TTFB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en-US" dirty="0"/>
              <a:t> more </a:t>
            </a:r>
            <a:r>
              <a:rPr lang="en-US" b="1" dirty="0"/>
              <a:t>consistent</a:t>
            </a:r>
            <a:r>
              <a:rPr lang="en-US" dirty="0"/>
              <a:t> than Google Drive</a:t>
            </a:r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2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79C67B-6334-7162-A8B6-867525F17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Download Time Vs TTFB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DE18026-13CE-C497-0511-A78AA2367AA6}"/>
              </a:ext>
            </a:extLst>
          </p:cNvPr>
          <p:cNvSpPr/>
          <p:nvPr/>
        </p:nvSpPr>
        <p:spPr>
          <a:xfrm>
            <a:off x="1777487" y="2042652"/>
            <a:ext cx="3635171" cy="803787"/>
          </a:xfrm>
          <a:prstGeom prst="roundRect">
            <a:avLst/>
          </a:prstGeom>
          <a:noFill/>
          <a:ln w="57150" cap="flat" cmpd="sng" algn="ctr">
            <a:solidFill>
              <a:srgbClr val="00D05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D1CB32D-5466-93C5-98A0-805C74BCF745}"/>
              </a:ext>
            </a:extLst>
          </p:cNvPr>
          <p:cNvSpPr/>
          <p:nvPr/>
        </p:nvSpPr>
        <p:spPr>
          <a:xfrm>
            <a:off x="6437670" y="2083844"/>
            <a:ext cx="3370007" cy="803787"/>
          </a:xfrm>
          <a:prstGeom prst="roundRect">
            <a:avLst/>
          </a:prstGeom>
          <a:noFill/>
          <a:ln w="57150" cap="flat" cmpd="sng" algn="ctr">
            <a:solidFill>
              <a:srgbClr val="00D05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AC2A8F-AA26-E3D7-A8AF-5289CCCC9545}"/>
              </a:ext>
            </a:extLst>
          </p:cNvPr>
          <p:cNvGrpSpPr/>
          <p:nvPr/>
        </p:nvGrpSpPr>
        <p:grpSpPr>
          <a:xfrm>
            <a:off x="6669224" y="2276350"/>
            <a:ext cx="1758494" cy="2249930"/>
            <a:chOff x="6669224" y="2276350"/>
            <a:chExt cx="1758494" cy="224993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E133BFE-2B93-582B-D527-9A06258A12D8}"/>
                </a:ext>
              </a:extLst>
            </p:cNvPr>
            <p:cNvSpPr/>
            <p:nvPr/>
          </p:nvSpPr>
          <p:spPr>
            <a:xfrm>
              <a:off x="6669224" y="2283764"/>
              <a:ext cx="592635" cy="2242516"/>
            </a:xfrm>
            <a:prstGeom prst="roundRect">
              <a:avLst/>
            </a:prstGeom>
            <a:noFill/>
            <a:ln w="57150" cap="flat" cmpd="sng" algn="ctr">
              <a:solidFill>
                <a:srgbClr val="00D05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8CF6F55D-2D52-97A2-7FCA-7A9C55AEFADF}"/>
                </a:ext>
              </a:extLst>
            </p:cNvPr>
            <p:cNvSpPr/>
            <p:nvPr/>
          </p:nvSpPr>
          <p:spPr>
            <a:xfrm>
              <a:off x="7835083" y="2276350"/>
              <a:ext cx="592635" cy="2242516"/>
            </a:xfrm>
            <a:prstGeom prst="roundRect">
              <a:avLst/>
            </a:prstGeom>
            <a:noFill/>
            <a:ln w="57150" cap="flat" cmpd="sng" algn="ctr">
              <a:solidFill>
                <a:srgbClr val="00D05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2568260-022F-9CD5-A6C1-4ECB7308E4D4}"/>
              </a:ext>
            </a:extLst>
          </p:cNvPr>
          <p:cNvGrpSpPr/>
          <p:nvPr/>
        </p:nvGrpSpPr>
        <p:grpSpPr>
          <a:xfrm>
            <a:off x="2151360" y="2217778"/>
            <a:ext cx="2732636" cy="2251612"/>
            <a:chOff x="2151360" y="2217778"/>
            <a:chExt cx="2732636" cy="225161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CA4B181-C36E-8E56-6D05-ABA5D1A90C9F}"/>
                </a:ext>
              </a:extLst>
            </p:cNvPr>
            <p:cNvSpPr/>
            <p:nvPr/>
          </p:nvSpPr>
          <p:spPr>
            <a:xfrm>
              <a:off x="2151360" y="2217778"/>
              <a:ext cx="232964" cy="2242516"/>
            </a:xfrm>
            <a:prstGeom prst="roundRect">
              <a:avLst/>
            </a:prstGeom>
            <a:noFill/>
            <a:ln w="57150" cap="flat" cmpd="sng" algn="ctr">
              <a:solidFill>
                <a:srgbClr val="00D05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C56B2B1-FB13-12B0-14DF-51389A3F6BA9}"/>
                </a:ext>
              </a:extLst>
            </p:cNvPr>
            <p:cNvSpPr/>
            <p:nvPr/>
          </p:nvSpPr>
          <p:spPr>
            <a:xfrm>
              <a:off x="2758197" y="2217778"/>
              <a:ext cx="232964" cy="2242516"/>
            </a:xfrm>
            <a:prstGeom prst="roundRect">
              <a:avLst/>
            </a:prstGeom>
            <a:noFill/>
            <a:ln w="57150" cap="flat" cmpd="sng" algn="ctr">
              <a:solidFill>
                <a:srgbClr val="00D05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B5E5822-2867-BC30-A753-81125D83227E}"/>
                </a:ext>
              </a:extLst>
            </p:cNvPr>
            <p:cNvSpPr/>
            <p:nvPr/>
          </p:nvSpPr>
          <p:spPr>
            <a:xfrm>
              <a:off x="3411424" y="2219254"/>
              <a:ext cx="232964" cy="2242516"/>
            </a:xfrm>
            <a:prstGeom prst="roundRect">
              <a:avLst/>
            </a:prstGeom>
            <a:noFill/>
            <a:ln w="57150" cap="flat" cmpd="sng" algn="ctr">
              <a:solidFill>
                <a:srgbClr val="00D05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8144ED8E-D930-F292-E008-B75207A6A755}"/>
                </a:ext>
              </a:extLst>
            </p:cNvPr>
            <p:cNvSpPr/>
            <p:nvPr/>
          </p:nvSpPr>
          <p:spPr>
            <a:xfrm>
              <a:off x="4021400" y="2226874"/>
              <a:ext cx="232964" cy="2242516"/>
            </a:xfrm>
            <a:prstGeom prst="roundRect">
              <a:avLst/>
            </a:prstGeom>
            <a:noFill/>
            <a:ln w="57150" cap="flat" cmpd="sng" algn="ctr">
              <a:solidFill>
                <a:srgbClr val="00D05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48933A8E-E51A-139F-31B4-DAAE31533B77}"/>
                </a:ext>
              </a:extLst>
            </p:cNvPr>
            <p:cNvSpPr/>
            <p:nvPr/>
          </p:nvSpPr>
          <p:spPr>
            <a:xfrm>
              <a:off x="4651032" y="2217778"/>
              <a:ext cx="232964" cy="2242516"/>
            </a:xfrm>
            <a:prstGeom prst="roundRect">
              <a:avLst/>
            </a:prstGeom>
            <a:noFill/>
            <a:ln w="57150" cap="flat" cmpd="sng" algn="ctr">
              <a:solidFill>
                <a:srgbClr val="00D05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036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9" grpId="1" animBg="1"/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789F48F-41F2-6156-EC00-3B9471FE02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sz="2400" dirty="0"/>
              <a:t>The design</a:t>
            </a:r>
            <a:r>
              <a:rPr lang="zh-CN" altLang="en-US" sz="2400" dirty="0"/>
              <a:t> </a:t>
            </a:r>
            <a:r>
              <a:rPr lang="en-US" altLang="zh-CN" sz="2400" dirty="0"/>
              <a:t>choice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b="1" dirty="0"/>
              <a:t>data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routing </a:t>
            </a:r>
            <a:r>
              <a:rPr lang="en-US" altLang="zh-CN" sz="2400" dirty="0"/>
              <a:t>and </a:t>
            </a:r>
            <a:r>
              <a:rPr lang="en-US" altLang="zh-CN" sz="2400" b="1" dirty="0"/>
              <a:t>data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persistence </a:t>
            </a:r>
            <a:r>
              <a:rPr lang="en-US" altLang="zh-CN" sz="2400" dirty="0"/>
              <a:t>directly affects </a:t>
            </a:r>
            <a:r>
              <a:rPr lang="en-US" altLang="zh-CN" sz="2400" b="1" dirty="0"/>
              <a:t>upload</a:t>
            </a:r>
            <a:r>
              <a:rPr lang="en-US" altLang="zh-CN" sz="2400" dirty="0"/>
              <a:t> and </a:t>
            </a:r>
            <a:r>
              <a:rPr lang="en-US" altLang="zh-CN" sz="2400" b="1" dirty="0"/>
              <a:t>download</a:t>
            </a:r>
            <a:r>
              <a:rPr lang="en-US" altLang="zh-CN" sz="2400" dirty="0"/>
              <a:t> performance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400" dirty="0" err="1"/>
              <a:t>Storj</a:t>
            </a:r>
            <a:r>
              <a:rPr lang="en-US" altLang="zh-CN" sz="2400" dirty="0"/>
              <a:t> offers performance closest to centralized systems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400" dirty="0"/>
              <a:t>TTFB is stable across decentralized platforms, often more consistent than Google Drive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altLang="zh-CN" sz="2400" dirty="0"/>
          </a:p>
          <a:p>
            <a:endParaRPr lang="en-US" altLang="zh-CN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8824A1-E2FD-AFB6-F090-5453914E5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16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4BEA1B-2CD3-9243-BC1E-F68AE4513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Takeaway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Experiments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908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83F065-D563-FD85-A639-19B7CC6A7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4824257"/>
            <a:ext cx="10058400" cy="118571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err="1"/>
              <a:t>Storj’s</a:t>
            </a:r>
            <a:r>
              <a:rPr lang="en-US" sz="2400"/>
              <a:t> storage capacity grew steadily despite volatile token prices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err="1"/>
              <a:t>Filecoin’s</a:t>
            </a:r>
            <a:r>
              <a:rPr lang="en-US" sz="2400"/>
              <a:t> storage capacity declined alongside its prolonged token devaluation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32F48F-4D41-60D7-BE6A-402D9F30C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17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EAE2A2-7201-F099-654E-CA1EE248B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Cryptocurrency Price vs. Storage Commitment</a:t>
            </a:r>
          </a:p>
        </p:txBody>
      </p:sp>
      <p:pic>
        <p:nvPicPr>
          <p:cNvPr id="7" name="Picture 6" descr="A graph of a price increase&#10;&#10;AI-generated content may be incorrect.">
            <a:extLst>
              <a:ext uri="{FF2B5EF4-FFF2-40B4-BE49-F238E27FC236}">
                <a16:creationId xmlns:a16="http://schemas.microsoft.com/office/drawing/2014/main" id="{25231C8A-3C59-0B96-7B98-B1FE12F58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227" y="2309891"/>
            <a:ext cx="4528187" cy="2238218"/>
          </a:xfrm>
          <a:prstGeom prst="rect">
            <a:avLst/>
          </a:prstGeom>
        </p:spPr>
      </p:pic>
      <p:pic>
        <p:nvPicPr>
          <p:cNvPr id="9" name="Picture 8" descr="A graph showing a line graph and a chart showing a coin price and storage&#10;&#10;AI-generated content may be incorrect.">
            <a:extLst>
              <a:ext uri="{FF2B5EF4-FFF2-40B4-BE49-F238E27FC236}">
                <a16:creationId xmlns:a16="http://schemas.microsoft.com/office/drawing/2014/main" id="{E5006578-2CBC-69E2-6D03-AF78BEF66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309891"/>
            <a:ext cx="4528186" cy="22382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9A1DD2-0841-BE9E-9748-1E0543FAF5C9}"/>
              </a:ext>
            </a:extLst>
          </p:cNvPr>
          <p:cNvSpPr txBox="1"/>
          <p:nvPr/>
        </p:nvSpPr>
        <p:spPr>
          <a:xfrm>
            <a:off x="3215568" y="4383416"/>
            <a:ext cx="7215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err="1">
                <a:latin typeface="Georgia" panose="02040502050405020303" pitchFamily="18" charset="0"/>
              </a:rPr>
              <a:t>Storj</a:t>
            </a:r>
            <a:r>
              <a:rPr lang="en-US" i="1"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803833-BE89-CBD1-AA72-42613A6BE904}"/>
              </a:ext>
            </a:extLst>
          </p:cNvPr>
          <p:cNvSpPr txBox="1"/>
          <p:nvPr/>
        </p:nvSpPr>
        <p:spPr>
          <a:xfrm>
            <a:off x="7951794" y="4383416"/>
            <a:ext cx="1010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err="1">
                <a:latin typeface="Georgia" panose="02040502050405020303" pitchFamily="18" charset="0"/>
              </a:rPr>
              <a:t>Filecoin</a:t>
            </a:r>
            <a:endParaRPr lang="en-US" i="1">
              <a:latin typeface="Georgia" panose="02040502050405020303" pitchFamily="18" charset="0"/>
            </a:endParaRPr>
          </a:p>
        </p:txBody>
      </p:sp>
      <p:sp>
        <p:nvSpPr>
          <p:cNvPr id="16" name="Rectangle: Rounded Corners 13">
            <a:extLst>
              <a:ext uri="{FF2B5EF4-FFF2-40B4-BE49-F238E27FC236}">
                <a16:creationId xmlns:a16="http://schemas.microsoft.com/office/drawing/2014/main" id="{E8C1DE7E-4F74-C5ED-B528-233754A60D03}"/>
              </a:ext>
            </a:extLst>
          </p:cNvPr>
          <p:cNvSpPr/>
          <p:nvPr/>
        </p:nvSpPr>
        <p:spPr>
          <a:xfrm>
            <a:off x="1254984" y="4597752"/>
            <a:ext cx="9641392" cy="14122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Adoption does </a:t>
            </a:r>
            <a:r>
              <a:rPr lang="en-US" sz="3200" b="1"/>
              <a:t>NOT</a:t>
            </a:r>
            <a:r>
              <a:rPr lang="en-US" sz="3200"/>
              <a:t> always follow the token price.</a:t>
            </a:r>
          </a:p>
          <a:p>
            <a:pPr algn="ctr"/>
            <a:r>
              <a:rPr lang="en-US" sz="3200"/>
              <a:t>Design choice also matters.</a:t>
            </a:r>
          </a:p>
        </p:txBody>
      </p:sp>
    </p:spTree>
    <p:extLst>
      <p:ext uri="{BB962C8B-B14F-4D97-AF65-F5344CB8AC3E}">
        <p14:creationId xmlns:p14="http://schemas.microsoft.com/office/powerpoint/2010/main" val="84987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2" grpId="0"/>
      <p:bldP spid="13" grpId="0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A7F053-F84D-9B92-FF1B-4FDD8D28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18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C2103F-5B03-7024-6D3F-AFDAA8E68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742" y="2468711"/>
            <a:ext cx="5585357" cy="118907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err="1"/>
              <a:t>Storj</a:t>
            </a:r>
            <a:r>
              <a:rPr lang="en-US" sz="2400"/>
              <a:t> with its performance closest to centralized storage system only cost </a:t>
            </a:r>
            <a:r>
              <a:rPr lang="en-US" sz="2400" b="1"/>
              <a:t>$4/TB/Month</a:t>
            </a:r>
            <a:endParaRPr lang="en-US" sz="240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err="1"/>
              <a:t>Filecoin's</a:t>
            </a:r>
            <a:r>
              <a:rPr lang="en-US" sz="2400"/>
              <a:t> ultra-low pricing </a:t>
            </a:r>
            <a:r>
              <a:rPr lang="en-US" sz="2400" b="1"/>
              <a:t>($1/TB/Month) </a:t>
            </a:r>
            <a:r>
              <a:rPr lang="en-US" sz="2400"/>
              <a:t>shows a supply-heavy market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/>
              <a:t>Swarm’s high cost </a:t>
            </a:r>
            <a:r>
              <a:rPr lang="en-US" sz="2400" b="1"/>
              <a:t>($335/TB/Month) </a:t>
            </a:r>
            <a:r>
              <a:rPr lang="en-US" sz="2400"/>
              <a:t>indicates</a:t>
            </a:r>
            <a:r>
              <a:rPr lang="en-US" sz="2400" b="1"/>
              <a:t> </a:t>
            </a:r>
            <a:r>
              <a:rPr lang="en-US" sz="2400"/>
              <a:t>limited scalability or inefficient incentivization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4B95E9E-7327-1B05-F914-31BFD5DC2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Storage Pricing</a:t>
            </a:r>
          </a:p>
        </p:txBody>
      </p:sp>
      <p:pic>
        <p:nvPicPr>
          <p:cNvPr id="8" name="Picture 7" descr="A graph of data with different colored lines">
            <a:extLst>
              <a:ext uri="{FF2B5EF4-FFF2-40B4-BE49-F238E27FC236}">
                <a16:creationId xmlns:a16="http://schemas.microsoft.com/office/drawing/2014/main" id="{7C921418-4318-5A8C-DAFD-8E47F59481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49" t="8314" r="2488" b="3348"/>
          <a:stretch/>
        </p:blipFill>
        <p:spPr>
          <a:xfrm>
            <a:off x="6311423" y="2291926"/>
            <a:ext cx="5623006" cy="255583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AB0B2C0-16AC-C8DA-2D5F-F48F35229B06}"/>
              </a:ext>
            </a:extLst>
          </p:cNvPr>
          <p:cNvSpPr/>
          <p:nvPr/>
        </p:nvSpPr>
        <p:spPr>
          <a:xfrm>
            <a:off x="7163948" y="3857714"/>
            <a:ext cx="4695254" cy="432403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DC930AE-345A-7429-A035-D603B1FC50C0}"/>
              </a:ext>
            </a:extLst>
          </p:cNvPr>
          <p:cNvSpPr/>
          <p:nvPr/>
        </p:nvSpPr>
        <p:spPr>
          <a:xfrm flipV="1">
            <a:off x="7163948" y="2623589"/>
            <a:ext cx="4695254" cy="51474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D7723DB-CE1C-1099-8216-070C57F39D3D}"/>
              </a:ext>
            </a:extLst>
          </p:cNvPr>
          <p:cNvSpPr/>
          <p:nvPr/>
        </p:nvSpPr>
        <p:spPr>
          <a:xfrm>
            <a:off x="7126371" y="2969954"/>
            <a:ext cx="4732832" cy="576943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6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" grpId="0" animBg="1"/>
      <p:bldP spid="2" grpId="1" animBg="1"/>
      <p:bldP spid="4" grpId="0" animBg="1"/>
      <p:bldP spid="7" grpId="0" animBg="1"/>
      <p:bldP spid="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C1CF1C-7D59-5B5D-B277-1D1EEC14A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19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D25B81-D243-C0D1-119C-BE1BED73C8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/>
              <a:t>No one-size-fits-all</a:t>
            </a:r>
            <a:r>
              <a:rPr lang="en-US" sz="2400" dirty="0"/>
              <a:t>: Different platforms make distinct trade-offs between decentralization, performance, and usability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/>
              <a:t>Performance is tightly linked to design choice: </a:t>
            </a:r>
            <a:r>
              <a:rPr lang="en-US" sz="2400" dirty="0"/>
              <a:t>Data routing and persistence directly impact the user experience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/>
              <a:t>Economic incentives influence network stability</a:t>
            </a:r>
            <a:r>
              <a:rPr lang="en-US" sz="2400" dirty="0"/>
              <a:t>: Token rewards improve peer reliability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/>
              <a:t>Sustainability depends on more than crypto incentivization:</a:t>
            </a:r>
            <a:r>
              <a:rPr lang="en-US" sz="2400" dirty="0"/>
              <a:t> Long-term viability requires the right balance of reward, operational cost, and high-performance system architecture design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F9FB20-0B26-915B-D1F1-9376A70D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70427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5086B-1EC1-2B4C-0AB8-12A841A38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E7AE51D-BB61-DFBA-D13E-31B0CE82D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240927"/>
            <a:ext cx="5628249" cy="2618859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Most data on the Internet today is stored using large cloud providers like </a:t>
            </a:r>
            <a:r>
              <a:rPr lang="en-US" sz="2400" b="1" dirty="0"/>
              <a:t>AWS</a:t>
            </a:r>
            <a:r>
              <a:rPr lang="en-US" sz="2400" dirty="0"/>
              <a:t>, </a:t>
            </a:r>
            <a:r>
              <a:rPr lang="en-US" sz="2400" b="1" dirty="0"/>
              <a:t>Google Cloud</a:t>
            </a:r>
            <a:r>
              <a:rPr lang="en-US" sz="2400" dirty="0"/>
              <a:t>, and </a:t>
            </a:r>
            <a:r>
              <a:rPr lang="en-US" sz="2400" b="1" dirty="0"/>
              <a:t>Azure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400" dirty="0"/>
              <a:t>T</a:t>
            </a:r>
            <a:r>
              <a:rPr lang="en-US" sz="2400" dirty="0"/>
              <a:t>his centralization introduces several key problems,</a:t>
            </a:r>
            <a:r>
              <a:rPr lang="zh-CN" altLang="en-US" sz="2400" dirty="0"/>
              <a:t> </a:t>
            </a:r>
            <a:r>
              <a:rPr lang="en-US" altLang="zh-CN" sz="2400" dirty="0"/>
              <a:t>such</a:t>
            </a:r>
            <a:r>
              <a:rPr lang="zh-CN" altLang="en-US" sz="2400" dirty="0"/>
              <a:t> </a:t>
            </a:r>
            <a:r>
              <a:rPr lang="en-US" altLang="zh-CN" sz="2400" dirty="0"/>
              <a:t>as</a:t>
            </a:r>
            <a:r>
              <a:rPr lang="zh-CN" altLang="en-US" sz="2400" dirty="0"/>
              <a:t> </a:t>
            </a:r>
            <a:r>
              <a:rPr lang="en-US" sz="2400" b="1" dirty="0"/>
              <a:t>Censorshi</a:t>
            </a:r>
            <a:r>
              <a:rPr lang="en-US" altLang="zh-CN" sz="2400" b="1" dirty="0"/>
              <a:t>p,</a:t>
            </a:r>
            <a:r>
              <a:rPr lang="zh-CN" altLang="en-US" sz="2400" b="1" dirty="0"/>
              <a:t> </a:t>
            </a:r>
            <a:r>
              <a:rPr lang="en-US" sz="2400" b="1" dirty="0"/>
              <a:t>Single points of failure,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and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Privacy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Issue</a:t>
            </a:r>
            <a:endParaRPr lang="en-US" sz="2400" b="1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B3360D-A8BE-8781-3D9F-FE8A6A070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Why</a:t>
            </a:r>
            <a:r>
              <a:rPr lang="zh-CN" altLang="en-US" dirty="0"/>
              <a:t> </a:t>
            </a:r>
            <a:r>
              <a:rPr lang="en-US" altLang="zh-CN" dirty="0"/>
              <a:t>Decentralized</a:t>
            </a:r>
            <a:r>
              <a:rPr lang="zh-CN" altLang="en-US" dirty="0"/>
              <a:t> </a:t>
            </a:r>
            <a:r>
              <a:rPr lang="en-US" altLang="zh-CN" dirty="0"/>
              <a:t>Storage?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6C15DB-1D66-51E9-8BF7-5189957AD3C3}"/>
              </a:ext>
            </a:extLst>
          </p:cNvPr>
          <p:cNvSpPr txBox="1"/>
          <p:nvPr/>
        </p:nvSpPr>
        <p:spPr>
          <a:xfrm>
            <a:off x="6725529" y="4859786"/>
            <a:ext cx="4755914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sz="1200" dirty="0"/>
              <a:t>[1]</a:t>
            </a:r>
            <a:r>
              <a:rPr lang="en-US" sz="1200" dirty="0"/>
              <a:t> Statista</a:t>
            </a:r>
            <a:r>
              <a:rPr lang="en-US" altLang="zh-CN" sz="1200" dirty="0"/>
              <a:t>,</a:t>
            </a:r>
            <a:r>
              <a:rPr lang="zh-CN" altLang="en-US" sz="1200" dirty="0"/>
              <a:t> </a:t>
            </a:r>
            <a:r>
              <a:rPr lang="en-US" altLang="zh-CN" sz="1200" dirty="0"/>
              <a:t>2025</a:t>
            </a:r>
            <a:r>
              <a:rPr lang="zh-CN" altLang="en-US" sz="1200" dirty="0"/>
              <a:t> </a:t>
            </a:r>
            <a:r>
              <a:rPr lang="en-US" sz="1200" dirty="0"/>
              <a:t>https://</a:t>
            </a:r>
            <a:r>
              <a:rPr lang="en-US" sz="1200" dirty="0" err="1"/>
              <a:t>www.statista.com</a:t>
            </a:r>
            <a:r>
              <a:rPr lang="en-US" sz="1200" dirty="0"/>
              <a:t>/chart/18819/worldwide-market-share-of-leading-cloud-infrastructure-service-providers/</a:t>
            </a:r>
          </a:p>
        </p:txBody>
      </p:sp>
      <p:pic>
        <p:nvPicPr>
          <p:cNvPr id="1026" name="Picture 2" descr="Infographic: Amazon and Microsoft Stay Ahead in Global Cloud Market | Statista">
            <a:extLst>
              <a:ext uri="{FF2B5EF4-FFF2-40B4-BE49-F238E27FC236}">
                <a16:creationId xmlns:a16="http://schemas.microsoft.com/office/drawing/2014/main" id="{485A1ACF-8580-BCA1-EFF8-BE18EDC86B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09" b="22034"/>
          <a:stretch/>
        </p:blipFill>
        <p:spPr bwMode="auto">
          <a:xfrm>
            <a:off x="6689141" y="2197626"/>
            <a:ext cx="4981141" cy="245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3">
            <a:extLst>
              <a:ext uri="{FF2B5EF4-FFF2-40B4-BE49-F238E27FC236}">
                <a16:creationId xmlns:a16="http://schemas.microsoft.com/office/drawing/2014/main" id="{BB5A6187-D11B-C660-262A-9E220FD6B4D0}"/>
              </a:ext>
            </a:extLst>
          </p:cNvPr>
          <p:cNvSpPr/>
          <p:nvPr/>
        </p:nvSpPr>
        <p:spPr>
          <a:xfrm>
            <a:off x="1367624" y="4789680"/>
            <a:ext cx="9727096" cy="10740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Decentralized storage systems aim to address these challenges through </a:t>
            </a:r>
            <a:r>
              <a:rPr lang="en-US" sz="3200" b="1" dirty="0"/>
              <a:t>open</a:t>
            </a:r>
            <a:r>
              <a:rPr lang="zh-CN" altLang="en-US" sz="3200" dirty="0"/>
              <a:t> </a:t>
            </a:r>
            <a:r>
              <a:rPr lang="en-US" altLang="zh-CN" sz="3200" dirty="0"/>
              <a:t>and</a:t>
            </a:r>
            <a:r>
              <a:rPr lang="zh-CN" altLang="en-US" sz="3200" dirty="0"/>
              <a:t> </a:t>
            </a:r>
            <a:r>
              <a:rPr lang="en-US" sz="3200" b="1" dirty="0"/>
              <a:t>distributed</a:t>
            </a:r>
            <a:r>
              <a:rPr lang="en-US" sz="3200" dirty="0"/>
              <a:t> infrastructure</a:t>
            </a:r>
            <a:r>
              <a:rPr lang="en-US" altLang="zh-CN" sz="3200" dirty="0"/>
              <a:t>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3420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5EB070-458D-FDBA-636B-4951E1E1D9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/>
              <a:t>Questions?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83E7D7C-9CE2-C4E8-C939-F6A39EB65E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8BB97E-D5B7-7845-6026-D0BAC13B9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78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ED8C7-98F1-E968-1153-1F720CB0F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2BDED-625F-DD80-A338-EB4F63C3BA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/>
              <a:t>Backup Slides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1C7E4D7-FCC2-8403-0AEF-6D505608FE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5A5E2C-0A30-54D8-5670-7F438AF6A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31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2E3F0A-F834-F832-A14A-A4BF7B9D7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22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2E8E50-1946-50F7-8C87-EE664409D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Resource Requirements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73659B-4F66-6415-4B75-74A53026F6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605516"/>
              </p:ext>
            </p:extLst>
          </p:nvPr>
        </p:nvGraphicFramePr>
        <p:xfrm>
          <a:off x="838200" y="2667221"/>
          <a:ext cx="10515600" cy="246888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36911796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55316530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2454007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23972103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5144699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/>
                        <a:t>Platform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CPU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Storage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GPU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69553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IPFS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2 cores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6 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50212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Swarm (Light Mode)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19747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Swarm (Full Mode)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2 cores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8 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30 GB SSD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03033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Storj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 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2 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2 TiB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76182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Filecoin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 cores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256 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2 TiB NVMe SSD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Nvidia GPU with at least 11 GB VRAM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1166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2228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E4EDB79-EC42-4F3E-2B75-4849022294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77"/>
          <a:stretch/>
        </p:blipFill>
        <p:spPr>
          <a:xfrm>
            <a:off x="3031770" y="1946038"/>
            <a:ext cx="6067499" cy="272554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D27364-8997-000E-D58D-227917A3F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23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AE06B-016C-DC48-2E6A-0DEDF9501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4657544"/>
            <a:ext cx="10058400" cy="1533847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/>
              <a:t>IPFS has significantly high datacenter hosting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err="1"/>
              <a:t>Filecoin</a:t>
            </a:r>
            <a:r>
              <a:rPr lang="en-US" sz="2400"/>
              <a:t> has the lowest datacenter rate due to hardware demands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/>
              <a:t>Heavy reliance on data centers may reintroduce centralization risks</a:t>
            </a:r>
          </a:p>
          <a:p>
            <a:endParaRPr lang="en-US" sz="24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DFAB1C-6BA8-1C2F-B104-82C488D8C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Hosting Infrastructure </a:t>
            </a:r>
          </a:p>
        </p:txBody>
      </p:sp>
    </p:spTree>
    <p:extLst>
      <p:ext uri="{BB962C8B-B14F-4D97-AF65-F5344CB8AC3E}">
        <p14:creationId xmlns:p14="http://schemas.microsoft.com/office/powerpoint/2010/main" val="2704435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BE170D-5A31-DD60-11AB-91B767C04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24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4E07F-BF03-EADD-08C5-30A4BB8AA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4741613"/>
            <a:ext cx="10058400" cy="1268559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err="1"/>
              <a:t>StorJ</a:t>
            </a:r>
            <a:r>
              <a:rPr lang="en-US" sz="2400"/>
              <a:t> outperforms other decentralized platforms across all regions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/>
              <a:t>Swarm shows the lowest download throughput cross locations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9E1121-FDAD-E21E-2BF0-848C26711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Download Throughputs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748B5B5-7CDD-1A03-F47F-33DC09B79392}"/>
              </a:ext>
            </a:extLst>
          </p:cNvPr>
          <p:cNvGraphicFramePr>
            <a:graphicFrameLocks noGrp="1"/>
          </p:cNvGraphicFramePr>
          <p:nvPr/>
        </p:nvGraphicFramePr>
        <p:xfrm>
          <a:off x="1410297" y="2314668"/>
          <a:ext cx="9371406" cy="195577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561901">
                  <a:extLst>
                    <a:ext uri="{9D8B030D-6E8A-4147-A177-3AD203B41FA5}">
                      <a16:colId xmlns:a16="http://schemas.microsoft.com/office/drawing/2014/main" val="676599204"/>
                    </a:ext>
                  </a:extLst>
                </a:gridCol>
                <a:gridCol w="1561901">
                  <a:extLst>
                    <a:ext uri="{9D8B030D-6E8A-4147-A177-3AD203B41FA5}">
                      <a16:colId xmlns:a16="http://schemas.microsoft.com/office/drawing/2014/main" val="1234883369"/>
                    </a:ext>
                  </a:extLst>
                </a:gridCol>
                <a:gridCol w="1561901">
                  <a:extLst>
                    <a:ext uri="{9D8B030D-6E8A-4147-A177-3AD203B41FA5}">
                      <a16:colId xmlns:a16="http://schemas.microsoft.com/office/drawing/2014/main" val="1708651130"/>
                    </a:ext>
                  </a:extLst>
                </a:gridCol>
                <a:gridCol w="1561901">
                  <a:extLst>
                    <a:ext uri="{9D8B030D-6E8A-4147-A177-3AD203B41FA5}">
                      <a16:colId xmlns:a16="http://schemas.microsoft.com/office/drawing/2014/main" val="2649963447"/>
                    </a:ext>
                  </a:extLst>
                </a:gridCol>
                <a:gridCol w="1561901">
                  <a:extLst>
                    <a:ext uri="{9D8B030D-6E8A-4147-A177-3AD203B41FA5}">
                      <a16:colId xmlns:a16="http://schemas.microsoft.com/office/drawing/2014/main" val="1851855155"/>
                    </a:ext>
                  </a:extLst>
                </a:gridCol>
                <a:gridCol w="1561901">
                  <a:extLst>
                    <a:ext uri="{9D8B030D-6E8A-4147-A177-3AD203B41FA5}">
                      <a16:colId xmlns:a16="http://schemas.microsoft.com/office/drawing/2014/main" val="431710778"/>
                    </a:ext>
                  </a:extLst>
                </a:gridCol>
              </a:tblGrid>
              <a:tr h="325962">
                <a:tc>
                  <a:txBody>
                    <a:bodyPr/>
                    <a:lstStyle/>
                    <a:p>
                      <a:r>
                        <a:rPr lang="en-US" sz="1600"/>
                        <a:t>Platform</a:t>
                      </a:r>
                    </a:p>
                  </a:txBody>
                  <a:tcPr marL="81491" marR="81491" marT="40745" marB="40745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US</a:t>
                      </a:r>
                    </a:p>
                  </a:txBody>
                  <a:tcPr marL="81491" marR="81491" marT="40745" marB="40745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AU</a:t>
                      </a:r>
                    </a:p>
                  </a:txBody>
                  <a:tcPr marL="81491" marR="81491" marT="40745" marB="40745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JP</a:t>
                      </a:r>
                    </a:p>
                  </a:txBody>
                  <a:tcPr marL="81491" marR="81491" marT="40745" marB="40745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DE</a:t>
                      </a:r>
                    </a:p>
                  </a:txBody>
                  <a:tcPr marL="81491" marR="81491" marT="40745" marB="40745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CL</a:t>
                      </a:r>
                    </a:p>
                  </a:txBody>
                  <a:tcPr marL="81491" marR="81491" marT="40745" marB="40745" anchor="ctr"/>
                </a:tc>
                <a:extLst>
                  <a:ext uri="{0D108BD9-81ED-4DB2-BD59-A6C34878D82A}">
                    <a16:rowId xmlns:a16="http://schemas.microsoft.com/office/drawing/2014/main" val="3281977866"/>
                  </a:ext>
                </a:extLst>
              </a:tr>
              <a:tr h="325962">
                <a:tc>
                  <a:txBody>
                    <a:bodyPr/>
                    <a:lstStyle/>
                    <a:p>
                      <a:r>
                        <a:rPr lang="en-US" sz="1600" b="1"/>
                        <a:t>StorJ</a:t>
                      </a:r>
                      <a:endParaRPr lang="en-US" sz="1600"/>
                    </a:p>
                  </a:txBody>
                  <a:tcPr marL="81491" marR="81491" marT="40745" marB="40745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147.55</a:t>
                      </a:r>
                    </a:p>
                  </a:txBody>
                  <a:tcPr marL="81491" marR="81491" marT="40745" marB="40745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60.47</a:t>
                      </a:r>
                    </a:p>
                  </a:txBody>
                  <a:tcPr marL="81491" marR="81491" marT="40745" marB="40745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60.47</a:t>
                      </a:r>
                    </a:p>
                  </a:txBody>
                  <a:tcPr marL="81491" marR="81491" marT="40745" marB="40745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185.57</a:t>
                      </a:r>
                    </a:p>
                  </a:txBody>
                  <a:tcPr marL="81491" marR="81491" marT="40745" marB="40745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70.81</a:t>
                      </a:r>
                    </a:p>
                  </a:txBody>
                  <a:tcPr marL="81491" marR="81491" marT="40745" marB="40745" anchor="ctr"/>
                </a:tc>
                <a:extLst>
                  <a:ext uri="{0D108BD9-81ED-4DB2-BD59-A6C34878D82A}">
                    <a16:rowId xmlns:a16="http://schemas.microsoft.com/office/drawing/2014/main" val="4171592495"/>
                  </a:ext>
                </a:extLst>
              </a:tr>
              <a:tr h="325962">
                <a:tc>
                  <a:txBody>
                    <a:bodyPr/>
                    <a:lstStyle/>
                    <a:p>
                      <a:r>
                        <a:rPr lang="en-US" sz="1600" b="1"/>
                        <a:t>Swarm</a:t>
                      </a:r>
                      <a:endParaRPr lang="en-US" sz="1600"/>
                    </a:p>
                  </a:txBody>
                  <a:tcPr marL="81491" marR="81491" marT="40745" marB="40745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3.03</a:t>
                      </a:r>
                    </a:p>
                  </a:txBody>
                  <a:tcPr marL="81491" marR="81491" marT="40745" marB="40745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1.70</a:t>
                      </a:r>
                    </a:p>
                  </a:txBody>
                  <a:tcPr marL="81491" marR="81491" marT="40745" marB="40745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1.84</a:t>
                      </a:r>
                    </a:p>
                  </a:txBody>
                  <a:tcPr marL="81491" marR="81491" marT="40745" marB="40745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3.59</a:t>
                      </a:r>
                    </a:p>
                  </a:txBody>
                  <a:tcPr marL="81491" marR="81491" marT="40745" marB="40745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2.35</a:t>
                      </a:r>
                    </a:p>
                  </a:txBody>
                  <a:tcPr marL="81491" marR="81491" marT="40745" marB="40745" anchor="ctr"/>
                </a:tc>
                <a:extLst>
                  <a:ext uri="{0D108BD9-81ED-4DB2-BD59-A6C34878D82A}">
                    <a16:rowId xmlns:a16="http://schemas.microsoft.com/office/drawing/2014/main" val="854049792"/>
                  </a:ext>
                </a:extLst>
              </a:tr>
              <a:tr h="325962">
                <a:tc>
                  <a:txBody>
                    <a:bodyPr/>
                    <a:lstStyle/>
                    <a:p>
                      <a:r>
                        <a:rPr lang="en-US" sz="1600" b="1"/>
                        <a:t>Filecoin</a:t>
                      </a:r>
                      <a:endParaRPr lang="en-US" sz="1600"/>
                    </a:p>
                  </a:txBody>
                  <a:tcPr marL="81491" marR="81491" marT="40745" marB="40745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13.49</a:t>
                      </a:r>
                    </a:p>
                  </a:txBody>
                  <a:tcPr marL="81491" marR="81491" marT="40745" marB="40745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13.51</a:t>
                      </a:r>
                    </a:p>
                  </a:txBody>
                  <a:tcPr marL="81491" marR="81491" marT="40745" marB="40745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19.05</a:t>
                      </a:r>
                    </a:p>
                  </a:txBody>
                  <a:tcPr marL="81491" marR="81491" marT="40745" marB="40745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8.81</a:t>
                      </a:r>
                    </a:p>
                  </a:txBody>
                  <a:tcPr marL="81491" marR="81491" marT="40745" marB="40745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25.11</a:t>
                      </a:r>
                    </a:p>
                  </a:txBody>
                  <a:tcPr marL="81491" marR="81491" marT="40745" marB="40745" anchor="ctr"/>
                </a:tc>
                <a:extLst>
                  <a:ext uri="{0D108BD9-81ED-4DB2-BD59-A6C34878D82A}">
                    <a16:rowId xmlns:a16="http://schemas.microsoft.com/office/drawing/2014/main" val="1032358766"/>
                  </a:ext>
                </a:extLst>
              </a:tr>
              <a:tr h="325962">
                <a:tc>
                  <a:txBody>
                    <a:bodyPr/>
                    <a:lstStyle/>
                    <a:p>
                      <a:r>
                        <a:rPr lang="en-US" sz="1600" b="1"/>
                        <a:t>IPFS</a:t>
                      </a:r>
                      <a:endParaRPr lang="en-US" sz="1600"/>
                    </a:p>
                  </a:txBody>
                  <a:tcPr marL="81491" marR="81491" marT="40745" marB="40745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60.74</a:t>
                      </a:r>
                    </a:p>
                  </a:txBody>
                  <a:tcPr marL="81491" marR="81491" marT="40745" marB="40745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21.76</a:t>
                      </a:r>
                    </a:p>
                  </a:txBody>
                  <a:tcPr marL="81491" marR="81491" marT="40745" marB="40745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24.02</a:t>
                      </a:r>
                    </a:p>
                  </a:txBody>
                  <a:tcPr marL="81491" marR="81491" marT="40745" marB="40745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52.86</a:t>
                      </a:r>
                    </a:p>
                  </a:txBody>
                  <a:tcPr marL="81491" marR="81491" marT="40745" marB="40745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38.18</a:t>
                      </a:r>
                    </a:p>
                  </a:txBody>
                  <a:tcPr marL="81491" marR="81491" marT="40745" marB="40745" anchor="ctr"/>
                </a:tc>
                <a:extLst>
                  <a:ext uri="{0D108BD9-81ED-4DB2-BD59-A6C34878D82A}">
                    <a16:rowId xmlns:a16="http://schemas.microsoft.com/office/drawing/2014/main" val="1714835888"/>
                  </a:ext>
                </a:extLst>
              </a:tr>
              <a:tr h="325962">
                <a:tc>
                  <a:txBody>
                    <a:bodyPr/>
                    <a:lstStyle/>
                    <a:p>
                      <a:r>
                        <a:rPr lang="en-US" sz="1600" b="1"/>
                        <a:t>GoogleDrive</a:t>
                      </a:r>
                      <a:endParaRPr lang="en-US" sz="1600"/>
                    </a:p>
                  </a:txBody>
                  <a:tcPr marL="81491" marR="81491" marT="40745" marB="40745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247.15</a:t>
                      </a:r>
                    </a:p>
                  </a:txBody>
                  <a:tcPr marL="81491" marR="81491" marT="40745" marB="40745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67.22</a:t>
                      </a:r>
                    </a:p>
                  </a:txBody>
                  <a:tcPr marL="81491" marR="81491" marT="40745" marB="40745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82.94</a:t>
                      </a:r>
                    </a:p>
                  </a:txBody>
                  <a:tcPr marL="81491" marR="81491" marT="40745" marB="40745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130.99</a:t>
                      </a:r>
                    </a:p>
                  </a:txBody>
                  <a:tcPr marL="81491" marR="81491" marT="40745" marB="40745" anchor="ctr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197.96</a:t>
                      </a:r>
                    </a:p>
                  </a:txBody>
                  <a:tcPr marL="81491" marR="81491" marT="40745" marB="40745" anchor="ctr"/>
                </a:tc>
                <a:extLst>
                  <a:ext uri="{0D108BD9-81ED-4DB2-BD59-A6C34878D82A}">
                    <a16:rowId xmlns:a16="http://schemas.microsoft.com/office/drawing/2014/main" val="310122524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85DA998-BA0C-FFA4-8996-228053B35969}"/>
              </a:ext>
            </a:extLst>
          </p:cNvPr>
          <p:cNvSpPr txBox="1"/>
          <p:nvPr/>
        </p:nvSpPr>
        <p:spPr>
          <a:xfrm>
            <a:off x="3879994" y="4271228"/>
            <a:ext cx="43710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>
                <a:latin typeface="Georgia" panose="02040502050405020303" pitchFamily="18" charset="0"/>
              </a:rPr>
              <a:t>Average Download Throughput (Mbps)</a:t>
            </a:r>
          </a:p>
        </p:txBody>
      </p:sp>
    </p:spTree>
    <p:extLst>
      <p:ext uri="{BB962C8B-B14F-4D97-AF65-F5344CB8AC3E}">
        <p14:creationId xmlns:p14="http://schemas.microsoft.com/office/powerpoint/2010/main" val="187913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D81CD4-7AC2-05E2-EC4B-64687ACD8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25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7942F6-479F-5CA2-8C09-951E7C741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Swarm Crypto Price vs. Transaction Counts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14405F-865C-2154-9C6E-DA53E86AB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280" y="2429117"/>
            <a:ext cx="64008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63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F9679E-A87D-56E1-402E-6045F0478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784061"/>
            <a:ext cx="10058400" cy="2618859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/>
              <a:t>All aim to provide censorship-resistant, persistent, and user-controlled storage for Web3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6E859-6FC0-0EEE-E587-BE3C9327E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B8B93C-29CF-E935-E314-4839CB2F4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Beyond IPFS: The Decentralized Storage Ecosystem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77C066-8F91-832D-6D6D-CC60B7AC1B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9408"/>
          <a:stretch/>
        </p:blipFill>
        <p:spPr>
          <a:xfrm>
            <a:off x="1278034" y="2565510"/>
            <a:ext cx="10204261" cy="900746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9C779CD-50E8-9B58-3414-B31B8F9EF989}"/>
              </a:ext>
            </a:extLst>
          </p:cNvPr>
          <p:cNvSpPr txBox="1">
            <a:spLocks/>
          </p:cNvSpPr>
          <p:nvPr/>
        </p:nvSpPr>
        <p:spPr>
          <a:xfrm>
            <a:off x="1066800" y="4384114"/>
            <a:ext cx="10058400" cy="46604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Georgia Regular" panose="02040502050405020303" pitchFamily="18" charset="0"/>
                <a:ea typeface="+mn-ea"/>
                <a:cs typeface="+mn-cs"/>
              </a:defRPr>
            </a:lvl1pPr>
            <a:lvl2pPr marL="236538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Georgia Regular" panose="02040502050405020303" pitchFamily="18" charset="0"/>
                <a:ea typeface="+mn-ea"/>
                <a:cs typeface="+mn-cs"/>
              </a:defRPr>
            </a:lvl2pPr>
            <a:lvl3pPr marL="520700" indent="-2841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chemeClr val="tx1"/>
                </a:solidFill>
                <a:latin typeface="Georgia Regular" panose="02040502050405020303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b="1"/>
              <a:t>But</a:t>
            </a:r>
            <a:r>
              <a:rPr lang="en-US" sz="2400"/>
              <a:t>: No systematic cross-platform evaluation exists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1CA8C6B-9A0B-3D56-7990-0C654B86A25A}"/>
              </a:ext>
            </a:extLst>
          </p:cNvPr>
          <p:cNvSpPr/>
          <p:nvPr/>
        </p:nvSpPr>
        <p:spPr>
          <a:xfrm>
            <a:off x="1489544" y="4865880"/>
            <a:ext cx="9456751" cy="10740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Our goal: Compare</a:t>
            </a:r>
            <a:r>
              <a:rPr lang="en-US" sz="3200" b="1" dirty="0">
                <a:solidFill>
                  <a:srgbClr val="FFFF00"/>
                </a:solidFill>
              </a:rPr>
              <a:t> adoptions, performance</a:t>
            </a:r>
            <a:r>
              <a:rPr lang="en-US" sz="3200" dirty="0"/>
              <a:t>, and </a:t>
            </a:r>
            <a:r>
              <a:rPr lang="en-US" sz="3200" b="1" dirty="0">
                <a:solidFill>
                  <a:srgbClr val="FFFF00"/>
                </a:solidFill>
              </a:rPr>
              <a:t>sustainability</a:t>
            </a:r>
            <a:r>
              <a:rPr lang="en-US" sz="3200" dirty="0"/>
              <a:t> across the decentralized storage space</a:t>
            </a:r>
          </a:p>
        </p:txBody>
      </p:sp>
    </p:spTree>
    <p:extLst>
      <p:ext uri="{BB962C8B-B14F-4D97-AF65-F5344CB8AC3E}">
        <p14:creationId xmlns:p14="http://schemas.microsoft.com/office/powerpoint/2010/main" val="99328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F97B17-5840-5364-178A-D82806273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27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5D922F-A997-6850-77DC-AF6692A305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/>
              <a:t>Collected historical crypto coin prices (FIL, STORJ, BZZ) from </a:t>
            </a:r>
            <a:r>
              <a:rPr lang="en-US" sz="2400" err="1"/>
              <a:t>CoinGecko</a:t>
            </a:r>
            <a:endParaRPr lang="en-US" sz="240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/>
              <a:t>Measured storage capacity trends using official dashboards and on-chain data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394EF7-21CF-DF13-F290-B418C49F1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Price vs Capacity</a:t>
            </a:r>
          </a:p>
        </p:txBody>
      </p:sp>
    </p:spTree>
    <p:extLst>
      <p:ext uri="{BB962C8B-B14F-4D97-AF65-F5344CB8AC3E}">
        <p14:creationId xmlns:p14="http://schemas.microsoft.com/office/powerpoint/2010/main" val="3698676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32C2E-257C-E2A6-4DA9-CFA13669A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4F751-5D4B-4F60-5148-CB4C34E15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62F9FF-BA28-81AC-0997-CEC0E2C83F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Web3 addresses Web2’s core limitations through a layered architecture: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/>
              <a:t>Protocol Layer : </a:t>
            </a:r>
            <a:r>
              <a:rPr lang="en-US" sz="2400"/>
              <a:t>Coordinates trust and consensus through blockchains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/>
              <a:t>Data Layer: </a:t>
            </a:r>
            <a:r>
              <a:rPr lang="en-US" sz="2400"/>
              <a:t>Provides verifiable, persistent, and censorship-resistant storage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/>
              <a:t>Service Layer:</a:t>
            </a:r>
            <a:r>
              <a:rPr lang="en-US" sz="2400"/>
              <a:t> Enables cross-platform interoperability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/>
              <a:t>Application Layer:</a:t>
            </a:r>
            <a:r>
              <a:rPr lang="en-US" sz="2400"/>
              <a:t> Powers end-user applications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/>
              <a:t>Access Layer : </a:t>
            </a:r>
            <a:r>
              <a:rPr lang="en-US" sz="2400"/>
              <a:t>Facilitates user authentication, identity, and naming without centralized providers</a:t>
            </a:r>
          </a:p>
          <a:p>
            <a:endParaRPr lang="en-US" sz="2400"/>
          </a:p>
          <a:p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2016C-76A5-9110-04BE-2C192BF2E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Web3 Solves These Problems</a:t>
            </a:r>
          </a:p>
        </p:txBody>
      </p:sp>
    </p:spTree>
    <p:extLst>
      <p:ext uri="{BB962C8B-B14F-4D97-AF65-F5344CB8AC3E}">
        <p14:creationId xmlns:p14="http://schemas.microsoft.com/office/powerpoint/2010/main" val="2924480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43D7C-FDE4-783F-F85C-6AB511CF4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5268F-89FD-4736-557F-CE01AF0681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/>
              <a:t>Web3 Market Size &amp; Growth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tx1"/>
                </a:solidFill>
              </a:rPr>
              <a:t>The global Web3 market is projected to grow from $3.2B in 2023 to $33.5B by 2030 [1]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/>
              <a:t>Developer Engagement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tx1"/>
                </a:solidFill>
              </a:rPr>
              <a:t>Over 27,000 active monthly Web3 developers in 2024 [2]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/>
              <a:t>Enterprise Adoption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tx1"/>
                </a:solidFill>
              </a:rPr>
              <a:t>Major tech companies like Meta launched </a:t>
            </a:r>
            <a:r>
              <a:rPr lang="en-US" altLang="zh-CN">
                <a:solidFill>
                  <a:schemeClr val="tx1"/>
                </a:solidFill>
              </a:rPr>
              <a:t>web3 related </a:t>
            </a:r>
            <a:r>
              <a:rPr lang="en-US">
                <a:solidFill>
                  <a:schemeClr val="tx1"/>
                </a:solidFill>
              </a:rPr>
              <a:t>services between 2022–2024 [3]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/>
              <a:t>Funding &amp; VC Activity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tx1"/>
                </a:solidFill>
              </a:rPr>
              <a:t>Web3 startups raised over $7.5B in venture capital in 2023 alone [4]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E8F54E-7FC3-9E73-4F20-D1A99691D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Web3 Adoption &amp; Market Statistics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9C3EA7-513E-0ACF-29E2-6F64283D9563}"/>
              </a:ext>
            </a:extLst>
          </p:cNvPr>
          <p:cNvSpPr txBox="1"/>
          <p:nvPr/>
        </p:nvSpPr>
        <p:spPr>
          <a:xfrm>
            <a:off x="2628901" y="6019146"/>
            <a:ext cx="7353299" cy="73866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"/>
              <a:t>[1] Grand View Research (2024) https://www.grandviewresearch.com/industry-analysis/web-3-0-market-report</a:t>
            </a:r>
            <a:br>
              <a:rPr lang="en-US" sz="1200"/>
            </a:br>
            <a:r>
              <a:rPr lang="en-US" sz="1200"/>
              <a:t>[2] Electric Capital Developer Report (2024) https://www.developerreport.com/</a:t>
            </a:r>
          </a:p>
          <a:p>
            <a:r>
              <a:rPr lang="en-US" sz="1200"/>
              <a:t>[3] Mata NFT https://about.fb.com/news/2022/05/introducing-digital-collectibles-to-showcase-nfts-instagram/</a:t>
            </a:r>
          </a:p>
          <a:p>
            <a:r>
              <a:rPr lang="en-US" sz="1200"/>
              <a:t>[4] Crunchbase https://www.crunchbase.com/hub/web3-startups</a:t>
            </a:r>
          </a:p>
        </p:txBody>
      </p:sp>
    </p:spTree>
    <p:extLst>
      <p:ext uri="{BB962C8B-B14F-4D97-AF65-F5344CB8AC3E}">
        <p14:creationId xmlns:p14="http://schemas.microsoft.com/office/powerpoint/2010/main" val="1908929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4F2F2F-B0B6-73D2-AC6D-C92018667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707861"/>
            <a:ext cx="5469845" cy="2618859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Many decentralized storage systems exist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Each varies in adoption and architectural design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741755-E6CD-3033-255E-4FCFB3CA9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6C72C7-8C1B-123A-3A64-5603E8216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Decentralized Storage </a:t>
            </a:r>
            <a:r>
              <a:rPr lang="en-US" altLang="zh-CN" dirty="0"/>
              <a:t>S</a:t>
            </a:r>
            <a:r>
              <a:rPr lang="en-US" dirty="0"/>
              <a:t>ystems Landscape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31F9ACB-A9A1-40AE-D117-350D8F779A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45" t="23978" r="8110" b="14929"/>
          <a:stretch/>
        </p:blipFill>
        <p:spPr>
          <a:xfrm>
            <a:off x="6536645" y="1974304"/>
            <a:ext cx="5035243" cy="3908573"/>
          </a:xfrm>
          <a:prstGeom prst="rect">
            <a:avLst/>
          </a:prstGeom>
        </p:spPr>
      </p:pic>
      <p:sp>
        <p:nvSpPr>
          <p:cNvPr id="2" name="Rectangle: Rounded Corners 13">
            <a:extLst>
              <a:ext uri="{FF2B5EF4-FFF2-40B4-BE49-F238E27FC236}">
                <a16:creationId xmlns:a16="http://schemas.microsoft.com/office/drawing/2014/main" id="{69D8A2D7-F8F5-BDAC-E46B-BE9E29DF7402}"/>
              </a:ext>
            </a:extLst>
          </p:cNvPr>
          <p:cNvSpPr/>
          <p:nvPr/>
        </p:nvSpPr>
        <p:spPr>
          <a:xfrm>
            <a:off x="1347304" y="4412320"/>
            <a:ext cx="9456751" cy="10740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Our goal: Compare</a:t>
            </a:r>
            <a:r>
              <a:rPr lang="en-US" sz="3200" b="1" dirty="0">
                <a:solidFill>
                  <a:srgbClr val="FFFF00"/>
                </a:solidFill>
              </a:rPr>
              <a:t> adoptions, performance</a:t>
            </a:r>
            <a:r>
              <a:rPr lang="en-US" sz="3200" dirty="0"/>
              <a:t>, and </a:t>
            </a:r>
            <a:r>
              <a:rPr lang="en-US" sz="3200" b="1" dirty="0">
                <a:solidFill>
                  <a:srgbClr val="FFFF00"/>
                </a:solidFill>
              </a:rPr>
              <a:t>sustainability</a:t>
            </a:r>
            <a:r>
              <a:rPr lang="en-US" sz="3200" dirty="0"/>
              <a:t> across the decentralized storage space</a:t>
            </a:r>
          </a:p>
        </p:txBody>
      </p:sp>
    </p:spTree>
    <p:extLst>
      <p:ext uri="{BB962C8B-B14F-4D97-AF65-F5344CB8AC3E}">
        <p14:creationId xmlns:p14="http://schemas.microsoft.com/office/powerpoint/2010/main" val="12882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E186E-0B57-D18A-4832-012FA112A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3E5BFC-865C-3950-50B7-0CF69A5FE4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Web3 aims to address fundamental issues created by the Web2 paradigm: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/>
              <a:t>Centralization:</a:t>
            </a:r>
            <a:r>
              <a:rPr lang="zh-CN" altLang="en-US" sz="2400" b="1"/>
              <a:t> </a:t>
            </a:r>
            <a:r>
              <a:rPr lang="en-US" altLang="zh-CN" sz="2400" b="1"/>
              <a:t>Single</a:t>
            </a:r>
            <a:r>
              <a:rPr lang="zh-CN" altLang="en-US" sz="2400" b="1"/>
              <a:t> </a:t>
            </a:r>
            <a:r>
              <a:rPr lang="en-US" altLang="zh-CN" sz="2400" b="1"/>
              <a:t>point of failure</a:t>
            </a:r>
            <a:endParaRPr lang="en-US" sz="2400" b="1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000">
                <a:solidFill>
                  <a:schemeClr val="tx1"/>
                </a:solidFill>
              </a:rPr>
              <a:t>In 2022, a misconfigured update at Cloudflare took down hundreds of sites globally, including Discord and Coinbase [1].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/>
              <a:t>Censorship: Platform-controlled content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tx1"/>
                </a:solidFill>
              </a:rPr>
              <a:t>YouTube has demonetized thousands of creators without clear explanation, often due to vague or inconsistently enforced policies [2].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/>
              <a:t>Privacy Violations: Unconsented data exploitation and leak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000">
                <a:solidFill>
                  <a:schemeClr val="tx1"/>
                </a:solidFill>
              </a:rPr>
              <a:t>In the Cambridge Analytica case, data from millions of Facebook users was harvested without clear consent and used for targeted profiling [3].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BE2C46-4D69-7599-C333-708CA454F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Web3 Trying to Solve?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FE4B81-B1DE-70F5-6AE4-780C9072F904}"/>
              </a:ext>
            </a:extLst>
          </p:cNvPr>
          <p:cNvSpPr txBox="1"/>
          <p:nvPr/>
        </p:nvSpPr>
        <p:spPr>
          <a:xfrm>
            <a:off x="2628901" y="6019146"/>
            <a:ext cx="7353299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"/>
              <a:t>[1] Cloudflare Blog, https://blog.cloudflare.com/cloudflare-outage-on-june-21-2022/</a:t>
            </a:r>
            <a:br>
              <a:rPr lang="en-US" sz="1200"/>
            </a:br>
            <a:r>
              <a:rPr lang="en-US" sz="1200"/>
              <a:t>[2] The Verge, https://www.theverge.com/2023/1/13/23553746/youtube-swearing-advertising-policy-change</a:t>
            </a:r>
          </a:p>
          <a:p>
            <a:pPr algn="l"/>
            <a:r>
              <a:rPr lang="en-US" sz="1200"/>
              <a:t>[3] The Guardian, https://www.theguardian.com/news/series/cambridge-analytica-files</a:t>
            </a:r>
          </a:p>
        </p:txBody>
      </p:sp>
    </p:spTree>
    <p:extLst>
      <p:ext uri="{BB962C8B-B14F-4D97-AF65-F5344CB8AC3E}">
        <p14:creationId xmlns:p14="http://schemas.microsoft.com/office/powerpoint/2010/main" val="31541909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4A554D-1EBE-49D2-0DCB-39F1E17B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31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CCB6B9-2745-C224-3FFE-7F212787C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IPFS</a:t>
            </a:r>
            <a:r>
              <a:rPr lang="zh-CN" altLang="en-US"/>
              <a:t> </a:t>
            </a:r>
            <a:r>
              <a:rPr lang="en-US" altLang="zh-CN"/>
              <a:t>workflow</a:t>
            </a:r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855BB0-3984-6D18-F56E-7FD64535B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032" y="3940792"/>
            <a:ext cx="976184" cy="97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7B3247-432C-6765-D21B-8BBCE148B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009" y="3387801"/>
            <a:ext cx="2356056" cy="2082164"/>
          </a:xfrm>
          <a:prstGeom prst="rect">
            <a:avLst/>
          </a:prstGeom>
        </p:spPr>
      </p:pic>
      <p:pic>
        <p:nvPicPr>
          <p:cNvPr id="27" name="Graphic 26" descr="List with solid fill">
            <a:extLst>
              <a:ext uri="{FF2B5EF4-FFF2-40B4-BE49-F238E27FC236}">
                <a16:creationId xmlns:a16="http://schemas.microsoft.com/office/drawing/2014/main" id="{EBA6FC4F-232E-4083-6DA2-C6A1EDF646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48585" y="3901521"/>
            <a:ext cx="498532" cy="49853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8BDD7FD-92A6-AC5C-E30E-9A06AE7413E7}"/>
              </a:ext>
            </a:extLst>
          </p:cNvPr>
          <p:cNvSpPr txBox="1"/>
          <p:nvPr/>
        </p:nvSpPr>
        <p:spPr>
          <a:xfrm>
            <a:off x="2978236" y="3346760"/>
            <a:ext cx="323807" cy="276999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/>
              <a:t>CID</a:t>
            </a:r>
            <a:endParaRPr lang="en-US"/>
          </a:p>
        </p:txBody>
      </p: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A255E738-70CE-9D73-5F12-E9D579144453}"/>
              </a:ext>
            </a:extLst>
          </p:cNvPr>
          <p:cNvGrpSpPr/>
          <p:nvPr/>
        </p:nvGrpSpPr>
        <p:grpSpPr>
          <a:xfrm>
            <a:off x="2028068" y="3126334"/>
            <a:ext cx="502507" cy="728218"/>
            <a:chOff x="1480606" y="3042724"/>
            <a:chExt cx="502507" cy="728218"/>
          </a:xfrm>
        </p:grpSpPr>
        <p:pic>
          <p:nvPicPr>
            <p:cNvPr id="6" name="Graphic 5" descr="Document with solid fill">
              <a:extLst>
                <a:ext uri="{FF2B5EF4-FFF2-40B4-BE49-F238E27FC236}">
                  <a16:creationId xmlns:a16="http://schemas.microsoft.com/office/drawing/2014/main" id="{68528C41-A99C-F710-3EFD-876A8CFD5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80606" y="3042724"/>
              <a:ext cx="502507" cy="502507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121DB4F-9DDC-0A05-C385-BDEF1DAFF4C8}"/>
                </a:ext>
              </a:extLst>
            </p:cNvPr>
            <p:cNvSpPr txBox="1"/>
            <p:nvPr/>
          </p:nvSpPr>
          <p:spPr>
            <a:xfrm>
              <a:off x="1568352" y="3493943"/>
              <a:ext cx="327013" cy="276999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altLang="zh-CN"/>
                <a:t>File</a:t>
              </a:r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10B4EB5-2336-F7E2-659C-70838D130A50}"/>
              </a:ext>
            </a:extLst>
          </p:cNvPr>
          <p:cNvSpPr txBox="1"/>
          <p:nvPr/>
        </p:nvSpPr>
        <p:spPr>
          <a:xfrm>
            <a:off x="3285995" y="4450627"/>
            <a:ext cx="1549078" cy="276999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/>
              <a:t>Provider</a:t>
            </a:r>
            <a:r>
              <a:rPr lang="zh-CN" altLang="en-US"/>
              <a:t> </a:t>
            </a:r>
            <a:r>
              <a:rPr lang="en-US" altLang="zh-CN"/>
              <a:t>Record</a:t>
            </a:r>
            <a:endParaRPr lang="en-US"/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6E7CB5B1-103C-ACBF-D6F4-E6B3280AC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747" y="3940792"/>
            <a:ext cx="976184" cy="97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5" name="Group 1024">
            <a:extLst>
              <a:ext uri="{FF2B5EF4-FFF2-40B4-BE49-F238E27FC236}">
                <a16:creationId xmlns:a16="http://schemas.microsoft.com/office/drawing/2014/main" id="{FA206162-17AF-F369-F29C-2E74BE61FD90}"/>
              </a:ext>
            </a:extLst>
          </p:cNvPr>
          <p:cNvGrpSpPr/>
          <p:nvPr/>
        </p:nvGrpSpPr>
        <p:grpSpPr>
          <a:xfrm>
            <a:off x="2264924" y="1985061"/>
            <a:ext cx="914400" cy="1053997"/>
            <a:chOff x="2246389" y="2514600"/>
            <a:chExt cx="914400" cy="1053997"/>
          </a:xfrm>
        </p:grpSpPr>
        <p:pic>
          <p:nvPicPr>
            <p:cNvPr id="25" name="Graphic 24" descr="User with solid fill">
              <a:extLst>
                <a:ext uri="{FF2B5EF4-FFF2-40B4-BE49-F238E27FC236}">
                  <a16:creationId xmlns:a16="http://schemas.microsoft.com/office/drawing/2014/main" id="{74C8DEFC-696E-0947-6530-A9426AD95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246389" y="2514600"/>
              <a:ext cx="914400" cy="91440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2FD2774-5026-2486-0FBD-A7D4C9A49ACC}"/>
                </a:ext>
              </a:extLst>
            </p:cNvPr>
            <p:cNvSpPr txBox="1"/>
            <p:nvPr/>
          </p:nvSpPr>
          <p:spPr>
            <a:xfrm>
              <a:off x="2320186" y="3291598"/>
              <a:ext cx="790345" cy="276999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altLang="zh-CN"/>
                <a:t>Provider</a:t>
              </a:r>
              <a:endParaRPr lang="en-US"/>
            </a:p>
          </p:txBody>
        </p:sp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D9C1D50-C300-0086-A118-0B40818195F7}"/>
              </a:ext>
            </a:extLst>
          </p:cNvPr>
          <p:cNvCxnSpPr>
            <a:stCxn id="1026" idx="2"/>
            <a:endCxn id="20" idx="0"/>
          </p:cNvCxnSpPr>
          <p:nvPr/>
        </p:nvCxnSpPr>
        <p:spPr>
          <a:xfrm>
            <a:off x="2722124" y="4916976"/>
            <a:ext cx="0" cy="5561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883AAC8-5235-F694-9F5F-3AF6C0D6A4F8}"/>
              </a:ext>
            </a:extLst>
          </p:cNvPr>
          <p:cNvCxnSpPr>
            <a:cxnSpLocks/>
            <a:stCxn id="1026" idx="3"/>
            <a:endCxn id="18" idx="1"/>
          </p:cNvCxnSpPr>
          <p:nvPr/>
        </p:nvCxnSpPr>
        <p:spPr>
          <a:xfrm flipV="1">
            <a:off x="3210216" y="4428883"/>
            <a:ext cx="1616793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7780990-C493-C72F-0000-3FE5FA8A6364}"/>
              </a:ext>
            </a:extLst>
          </p:cNvPr>
          <p:cNvCxnSpPr>
            <a:cxnSpLocks/>
            <a:stCxn id="18" idx="3"/>
            <a:endCxn id="34" idx="1"/>
          </p:cNvCxnSpPr>
          <p:nvPr/>
        </p:nvCxnSpPr>
        <p:spPr>
          <a:xfrm>
            <a:off x="7183065" y="4428883"/>
            <a:ext cx="1690682" cy="1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E094F70B-F6A3-BD58-CC1D-B2F59C88CC22}"/>
              </a:ext>
            </a:extLst>
          </p:cNvPr>
          <p:cNvGrpSpPr/>
          <p:nvPr/>
        </p:nvGrpSpPr>
        <p:grpSpPr>
          <a:xfrm>
            <a:off x="8905529" y="1955903"/>
            <a:ext cx="959365" cy="1083155"/>
            <a:chOff x="8516306" y="2492458"/>
            <a:chExt cx="959365" cy="1083155"/>
          </a:xfrm>
        </p:grpSpPr>
        <p:pic>
          <p:nvPicPr>
            <p:cNvPr id="29" name="Graphic 28" descr="User with solid fill">
              <a:extLst>
                <a:ext uri="{FF2B5EF4-FFF2-40B4-BE49-F238E27FC236}">
                  <a16:creationId xmlns:a16="http://schemas.microsoft.com/office/drawing/2014/main" id="{2AE69A88-CDE6-51AA-116C-CA524C8FF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516306" y="2492458"/>
              <a:ext cx="914400" cy="914400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69A257B-1B73-0A3E-CF25-B5DB53607B03}"/>
                </a:ext>
              </a:extLst>
            </p:cNvPr>
            <p:cNvSpPr txBox="1"/>
            <p:nvPr/>
          </p:nvSpPr>
          <p:spPr>
            <a:xfrm>
              <a:off x="8516306" y="3298614"/>
              <a:ext cx="959365" cy="276999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altLang="zh-CN"/>
                <a:t>Requestor</a:t>
              </a:r>
              <a:endParaRPr lang="en-US"/>
            </a:p>
          </p:txBody>
        </p:sp>
      </p:grpSp>
      <p:pic>
        <p:nvPicPr>
          <p:cNvPr id="1027" name="Graphic 1026" descr="List with solid fill">
            <a:extLst>
              <a:ext uri="{FF2B5EF4-FFF2-40B4-BE49-F238E27FC236}">
                <a16:creationId xmlns:a16="http://schemas.microsoft.com/office/drawing/2014/main" id="{8AF335D2-E59D-31C1-8176-6D26595DAA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49942" y="4468954"/>
            <a:ext cx="498532" cy="498532"/>
          </a:xfrm>
          <a:prstGeom prst="rect">
            <a:avLst/>
          </a:prstGeom>
        </p:spPr>
      </p:pic>
      <p:sp>
        <p:nvSpPr>
          <p:cNvPr id="1029" name="TextBox 1028">
            <a:extLst>
              <a:ext uri="{FF2B5EF4-FFF2-40B4-BE49-F238E27FC236}">
                <a16:creationId xmlns:a16="http://schemas.microsoft.com/office/drawing/2014/main" id="{C4C2E126-9E06-C649-8363-97E28D1D3730}"/>
              </a:ext>
            </a:extLst>
          </p:cNvPr>
          <p:cNvSpPr txBox="1"/>
          <p:nvPr/>
        </p:nvSpPr>
        <p:spPr>
          <a:xfrm>
            <a:off x="7324669" y="4957931"/>
            <a:ext cx="1549078" cy="276999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/>
              <a:t>Provider</a:t>
            </a:r>
            <a:r>
              <a:rPr lang="zh-CN" altLang="en-US"/>
              <a:t> </a:t>
            </a:r>
            <a:r>
              <a:rPr lang="en-US" altLang="zh-CN"/>
              <a:t>Record</a:t>
            </a:r>
            <a:endParaRPr lang="en-US"/>
          </a:p>
        </p:txBody>
      </p:sp>
      <p:sp>
        <p:nvSpPr>
          <p:cNvPr id="1033" name="TextBox 1032">
            <a:extLst>
              <a:ext uri="{FF2B5EF4-FFF2-40B4-BE49-F238E27FC236}">
                <a16:creationId xmlns:a16="http://schemas.microsoft.com/office/drawing/2014/main" id="{E965F354-0036-D971-6A95-6E0692F89682}"/>
              </a:ext>
            </a:extLst>
          </p:cNvPr>
          <p:cNvSpPr txBox="1"/>
          <p:nvPr/>
        </p:nvSpPr>
        <p:spPr>
          <a:xfrm>
            <a:off x="7919662" y="4126239"/>
            <a:ext cx="323807" cy="276999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/>
              <a:t>CID</a:t>
            </a:r>
            <a:endParaRPr lang="en-US"/>
          </a:p>
        </p:txBody>
      </p:sp>
      <p:cxnSp>
        <p:nvCxnSpPr>
          <p:cNvPr id="1036" name="Straight Arrow Connector 1035">
            <a:extLst>
              <a:ext uri="{FF2B5EF4-FFF2-40B4-BE49-F238E27FC236}">
                <a16:creationId xmlns:a16="http://schemas.microsoft.com/office/drawing/2014/main" id="{5F79942A-F6E3-F210-5AD0-8334F8905EF1}"/>
              </a:ext>
            </a:extLst>
          </p:cNvPr>
          <p:cNvCxnSpPr>
            <a:cxnSpLocks/>
          </p:cNvCxnSpPr>
          <p:nvPr/>
        </p:nvCxnSpPr>
        <p:spPr>
          <a:xfrm flipH="1">
            <a:off x="2561585" y="3039058"/>
            <a:ext cx="11770" cy="901734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7" name="TextBox 1036">
            <a:extLst>
              <a:ext uri="{FF2B5EF4-FFF2-40B4-BE49-F238E27FC236}">
                <a16:creationId xmlns:a16="http://schemas.microsoft.com/office/drawing/2014/main" id="{E8A2C0D3-02BA-4EAF-E8B6-B8AECF48DD13}"/>
              </a:ext>
            </a:extLst>
          </p:cNvPr>
          <p:cNvSpPr txBox="1"/>
          <p:nvPr/>
        </p:nvSpPr>
        <p:spPr>
          <a:xfrm>
            <a:off x="9007769" y="3332527"/>
            <a:ext cx="323807" cy="276999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/>
              <a:t>CID</a:t>
            </a:r>
            <a:endParaRPr lang="en-US"/>
          </a:p>
        </p:txBody>
      </p:sp>
      <p:cxnSp>
        <p:nvCxnSpPr>
          <p:cNvPr id="1038" name="Straight Arrow Connector 1037">
            <a:extLst>
              <a:ext uri="{FF2B5EF4-FFF2-40B4-BE49-F238E27FC236}">
                <a16:creationId xmlns:a16="http://schemas.microsoft.com/office/drawing/2014/main" id="{D90EB6C5-C5A6-BF91-407E-1D46B91B6F58}"/>
              </a:ext>
            </a:extLst>
          </p:cNvPr>
          <p:cNvCxnSpPr/>
          <p:nvPr/>
        </p:nvCxnSpPr>
        <p:spPr>
          <a:xfrm flipH="1">
            <a:off x="9399920" y="3020160"/>
            <a:ext cx="11770" cy="901734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5" name="Straight Arrow Connector 1044">
            <a:extLst>
              <a:ext uri="{FF2B5EF4-FFF2-40B4-BE49-F238E27FC236}">
                <a16:creationId xmlns:a16="http://schemas.microsoft.com/office/drawing/2014/main" id="{2B49B91D-C917-A46A-E37C-95479C6BEA14}"/>
              </a:ext>
            </a:extLst>
          </p:cNvPr>
          <p:cNvCxnSpPr>
            <a:cxnSpLocks/>
          </p:cNvCxnSpPr>
          <p:nvPr/>
        </p:nvCxnSpPr>
        <p:spPr>
          <a:xfrm flipH="1">
            <a:off x="2874130" y="3020160"/>
            <a:ext cx="11770" cy="901734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8" name="Straight Arrow Connector 1047">
            <a:extLst>
              <a:ext uri="{FF2B5EF4-FFF2-40B4-BE49-F238E27FC236}">
                <a16:creationId xmlns:a16="http://schemas.microsoft.com/office/drawing/2014/main" id="{58EBC69D-C04E-6FED-174F-9DD60B53E475}"/>
              </a:ext>
            </a:extLst>
          </p:cNvPr>
          <p:cNvCxnSpPr>
            <a:cxnSpLocks/>
          </p:cNvCxnSpPr>
          <p:nvPr/>
        </p:nvCxnSpPr>
        <p:spPr>
          <a:xfrm>
            <a:off x="3565610" y="2587998"/>
            <a:ext cx="4891546" cy="0"/>
          </a:xfrm>
          <a:prstGeom prst="straightConnector1">
            <a:avLst/>
          </a:prstGeom>
          <a:ln w="38100">
            <a:prstDash val="dash"/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1" name="TextBox 1050">
            <a:extLst>
              <a:ext uri="{FF2B5EF4-FFF2-40B4-BE49-F238E27FC236}">
                <a16:creationId xmlns:a16="http://schemas.microsoft.com/office/drawing/2014/main" id="{7E0D59BB-107E-B506-B14E-CA498E468C13}"/>
              </a:ext>
            </a:extLst>
          </p:cNvPr>
          <p:cNvSpPr txBox="1"/>
          <p:nvPr/>
        </p:nvSpPr>
        <p:spPr>
          <a:xfrm>
            <a:off x="5548184" y="2274603"/>
            <a:ext cx="815801" cy="276999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/>
              <a:t>File</a:t>
            </a:r>
            <a:r>
              <a:rPr lang="zh-CN" altLang="en-US"/>
              <a:t> </a:t>
            </a:r>
            <a:r>
              <a:rPr lang="en-US" altLang="zh-CN"/>
              <a:t>Data</a:t>
            </a:r>
            <a:endParaRPr lang="en-US"/>
          </a:p>
        </p:txBody>
      </p:sp>
      <p:grpSp>
        <p:nvGrpSpPr>
          <p:cNvPr id="1053" name="Group 1052">
            <a:extLst>
              <a:ext uri="{FF2B5EF4-FFF2-40B4-BE49-F238E27FC236}">
                <a16:creationId xmlns:a16="http://schemas.microsoft.com/office/drawing/2014/main" id="{83979E25-DE89-ADED-A037-D40F1C11B885}"/>
              </a:ext>
            </a:extLst>
          </p:cNvPr>
          <p:cNvGrpSpPr/>
          <p:nvPr/>
        </p:nvGrpSpPr>
        <p:grpSpPr>
          <a:xfrm>
            <a:off x="1248924" y="5473170"/>
            <a:ext cx="2946400" cy="765091"/>
            <a:chOff x="1248924" y="5473170"/>
            <a:chExt cx="2946400" cy="76509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5D040A2-3BB8-BC9F-48B3-8B5AC86D4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48924" y="5473170"/>
              <a:ext cx="2946400" cy="419100"/>
            </a:xfrm>
            <a:prstGeom prst="rect">
              <a:avLst/>
            </a:prstGeom>
          </p:spPr>
        </p:pic>
        <p:sp>
          <p:nvSpPr>
            <p:cNvPr id="1052" name="TextBox 1051">
              <a:extLst>
                <a:ext uri="{FF2B5EF4-FFF2-40B4-BE49-F238E27FC236}">
                  <a16:creationId xmlns:a16="http://schemas.microsoft.com/office/drawing/2014/main" id="{A255DFAE-848D-F5CB-7F88-1234F3E79C3B}"/>
                </a:ext>
              </a:extLst>
            </p:cNvPr>
            <p:cNvSpPr txBox="1"/>
            <p:nvPr/>
          </p:nvSpPr>
          <p:spPr>
            <a:xfrm>
              <a:off x="2381742" y="5961262"/>
              <a:ext cx="680764" cy="276999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altLang="zh-CN"/>
                <a:t>Chunks</a:t>
              </a:r>
              <a:endParaRPr lang="en-US"/>
            </a:p>
          </p:txBody>
        </p:sp>
      </p:grpSp>
      <p:sp>
        <p:nvSpPr>
          <p:cNvPr id="1054" name="TextBox 1053">
            <a:extLst>
              <a:ext uri="{FF2B5EF4-FFF2-40B4-BE49-F238E27FC236}">
                <a16:creationId xmlns:a16="http://schemas.microsoft.com/office/drawing/2014/main" id="{B573BA39-183C-A26C-2B7F-B1897F31E42C}"/>
              </a:ext>
            </a:extLst>
          </p:cNvPr>
          <p:cNvSpPr txBox="1"/>
          <p:nvPr/>
        </p:nvSpPr>
        <p:spPr>
          <a:xfrm>
            <a:off x="5189839" y="5530375"/>
            <a:ext cx="1328954" cy="43088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 b="1"/>
              <a:t>IPFS</a:t>
            </a:r>
            <a:r>
              <a:rPr lang="zh-CN" altLang="en-US" sz="2800" b="1"/>
              <a:t> </a:t>
            </a:r>
            <a:r>
              <a:rPr lang="en-US" altLang="zh-CN" sz="2800" b="1"/>
              <a:t>DHT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74993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1029" grpId="0"/>
      <p:bldP spid="1033" grpId="0"/>
      <p:bldP spid="1037" grpId="0"/>
      <p:bldP spid="1051" grpId="0"/>
      <p:bldP spid="105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966C1-A85A-DDB5-D3BF-8287B9297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Makes Web3 Unique?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1021A-CA9A-59CE-F1EB-1D09942FE1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D12DF33-6F79-657D-7157-18A4A6314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039605"/>
              </p:ext>
            </p:extLst>
          </p:nvPr>
        </p:nvGraphicFramePr>
        <p:xfrm>
          <a:off x="794384" y="2315648"/>
          <a:ext cx="10603232" cy="2987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0808">
                  <a:extLst>
                    <a:ext uri="{9D8B030D-6E8A-4147-A177-3AD203B41FA5}">
                      <a16:colId xmlns:a16="http://schemas.microsoft.com/office/drawing/2014/main" val="3440694997"/>
                    </a:ext>
                  </a:extLst>
                </a:gridCol>
                <a:gridCol w="2650808">
                  <a:extLst>
                    <a:ext uri="{9D8B030D-6E8A-4147-A177-3AD203B41FA5}">
                      <a16:colId xmlns:a16="http://schemas.microsoft.com/office/drawing/2014/main" val="2686140448"/>
                    </a:ext>
                  </a:extLst>
                </a:gridCol>
                <a:gridCol w="2650808">
                  <a:extLst>
                    <a:ext uri="{9D8B030D-6E8A-4147-A177-3AD203B41FA5}">
                      <a16:colId xmlns:a16="http://schemas.microsoft.com/office/drawing/2014/main" val="2448590039"/>
                    </a:ext>
                  </a:extLst>
                </a:gridCol>
                <a:gridCol w="2650808">
                  <a:extLst>
                    <a:ext uri="{9D8B030D-6E8A-4147-A177-3AD203B41FA5}">
                      <a16:colId xmlns:a16="http://schemas.microsoft.com/office/drawing/2014/main" val="32522325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/>
                        <a:t>Feature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Web1 (1990-2000s)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Web2 (2000-2020s)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Web3 (2014s-)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0772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/>
                        <a:t>Interaction Model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Read-only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Read-write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Read-write-own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15954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/>
                        <a:t>Data Ownership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Limited/Publishers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Centralized (Platforms)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Decentralized (Users)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47394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/>
                        <a:t>Infrastructure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Centralized servers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Cloud platforms &amp; CDNs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Peer-to-peer Network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03582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/>
                        <a:t>Trust Model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Single Provider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Trusted Intermediaries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Cryptographic Proofs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8411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/>
                        <a:t>Content Monetization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Static Ads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Data-driven Ads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Cryptocurrency &amp; Tokens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3134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6505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51BAB6-621D-737E-8FCF-AA481B066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33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C6314F-E5B2-335B-30E8-2AD76553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IPFS Ecosystem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E882CF4-3DDF-52AF-2F82-32BF37E91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40" y="1890198"/>
            <a:ext cx="8961120" cy="403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3622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8194B-3ED7-EECD-8A7E-5BD371223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>
                <a:solidFill>
                  <a:schemeClr val="tx1"/>
                </a:solidFill>
                <a:latin typeface="Verdana Bold" panose="020B0804030504040204" pitchFamily="34" charset="0"/>
                <a:ea typeface="Verdana Bold" panose="020B0804030504040204" pitchFamily="34" charset="0"/>
              </a:rPr>
              <a:t>Characteristic </a:t>
            </a:r>
            <a:r>
              <a:rPr lang="en-US">
                <a:latin typeface="Verdana Bold" panose="020B0804030504040204" pitchFamily="34" charset="0"/>
                <a:ea typeface="Verdana Bold" panose="020B0804030504040204" pitchFamily="34" charset="0"/>
              </a:rPr>
              <a:t>of IPFS network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25EB6-E5EF-E77B-3956-251C337B73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>
                <a:latin typeface="Georgia" panose="02040502050405020303" pitchFamily="18" charset="0"/>
              </a:rPr>
              <a:t>“Mapping the interplanetary filesystem.” – Henningsen, Sebastian, </a:t>
            </a:r>
            <a:r>
              <a:rPr lang="en-US" altLang="zh-CN" sz="2400">
                <a:latin typeface="Georgia" panose="02040502050405020303" pitchFamily="18" charset="0"/>
              </a:rPr>
              <a:t>et</a:t>
            </a:r>
            <a:r>
              <a:rPr lang="zh-CN" altLang="en-US" sz="2400">
                <a:latin typeface="Georgia" panose="02040502050405020303" pitchFamily="18" charset="0"/>
              </a:rPr>
              <a:t> </a:t>
            </a:r>
            <a:r>
              <a:rPr lang="en-US" altLang="zh-CN" sz="2400">
                <a:latin typeface="Georgia" panose="02040502050405020303" pitchFamily="18" charset="0"/>
              </a:rPr>
              <a:t>al.</a:t>
            </a:r>
            <a:r>
              <a:rPr lang="zh-CN" altLang="en-US" sz="2400">
                <a:latin typeface="Georgia" panose="02040502050405020303" pitchFamily="18" charset="0"/>
              </a:rPr>
              <a:t> </a:t>
            </a:r>
            <a:r>
              <a:rPr lang="en-US" altLang="zh-CN" sz="2400">
                <a:latin typeface="Georgia" panose="02040502050405020303" pitchFamily="18" charset="0"/>
              </a:rPr>
              <a:t>in</a:t>
            </a:r>
            <a:r>
              <a:rPr lang="zh-CN" altLang="en-US" sz="2400">
                <a:latin typeface="Georgia" panose="02040502050405020303" pitchFamily="18" charset="0"/>
              </a:rPr>
              <a:t> </a:t>
            </a:r>
            <a:r>
              <a:rPr lang="en-US" sz="2400">
                <a:latin typeface="Georgia" panose="02040502050405020303" pitchFamily="18" charset="0"/>
              </a:rPr>
              <a:t>IFIP Networking Conference (Networking) 2022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>
                <a:solidFill>
                  <a:schemeClr val="tx1"/>
                </a:solidFill>
                <a:latin typeface="Georgia" panose="02040502050405020303" pitchFamily="18" charset="0"/>
              </a:rPr>
              <a:t>Findings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tx1"/>
                </a:solidFill>
                <a:latin typeface="Georgia" panose="02040502050405020303" pitchFamily="18" charset="0"/>
              </a:rPr>
              <a:t>IPFS has an average of over 44k peers online at </a:t>
            </a:r>
            <a:r>
              <a:rPr lang="en-US" altLang="zh-CN">
                <a:solidFill>
                  <a:schemeClr val="tx1"/>
                </a:solidFill>
                <a:latin typeface="Georgia" panose="02040502050405020303" pitchFamily="18" charset="0"/>
              </a:rPr>
              <a:t>a </a:t>
            </a:r>
            <a:r>
              <a:rPr lang="en-US">
                <a:solidFill>
                  <a:schemeClr val="tx1"/>
                </a:solidFill>
                <a:latin typeface="Georgia" panose="02040502050405020303" pitchFamily="18" charset="0"/>
              </a:rPr>
              <a:t>given time and is </a:t>
            </a:r>
            <a:r>
              <a:rPr lang="en-US" altLang="zh-CN">
                <a:solidFill>
                  <a:schemeClr val="tx1"/>
                </a:solidFill>
                <a:latin typeface="Georgia" panose="02040502050405020303" pitchFamily="18" charset="0"/>
              </a:rPr>
              <a:t>geographically</a:t>
            </a:r>
            <a:r>
              <a:rPr lang="en-US">
                <a:solidFill>
                  <a:schemeClr val="tx1"/>
                </a:solidFill>
                <a:latin typeface="Georgia" panose="02040502050405020303" pitchFamily="18" charset="0"/>
              </a:rPr>
              <a:t> distributed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tx1"/>
                </a:solidFill>
                <a:latin typeface="Georgia" panose="02040502050405020303" pitchFamily="18" charset="0"/>
              </a:rPr>
              <a:t>The churn rate of the IPFS network is relatively short with over 70% of nodes join and leave the network within 10 minutes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>
                <a:latin typeface="Georgia" panose="02040502050405020303" pitchFamily="18" charset="0"/>
              </a:rPr>
              <a:t>Studies done by Xia et al. also conduct similar study on understanding the  IPFS network and found similar result</a:t>
            </a:r>
            <a:endParaRPr lang="en-US" sz="220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099C7-0FFB-785E-C5B3-DA6F91D1AA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654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4B516-B05F-A02C-0F05-EF4F85E49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DD5193-A5FC-31FF-009F-DDA96B4112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err="1">
                <a:latin typeface="Georgia" panose="02040502050405020303" pitchFamily="18" charset="0"/>
              </a:rPr>
              <a:t>Dtube</a:t>
            </a:r>
            <a:r>
              <a:rPr lang="en-US" sz="2400">
                <a:latin typeface="Georgia" panose="02040502050405020303" pitchFamily="18" charset="0"/>
              </a:rPr>
              <a:t> built its platform on top of the blockchain (Avalon) and uses IPFS as its video storage system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err="1">
                <a:latin typeface="Georgia" panose="02040502050405020303" pitchFamily="18" charset="0"/>
              </a:rPr>
              <a:t>Dtube</a:t>
            </a:r>
            <a:r>
              <a:rPr lang="en-US" sz="2400">
                <a:latin typeface="Georgia" panose="02040502050405020303" pitchFamily="18" charset="0"/>
              </a:rPr>
              <a:t> has seen </a:t>
            </a:r>
            <a:r>
              <a:rPr lang="en-US" sz="2400" b="1">
                <a:latin typeface="Georgia" panose="02040502050405020303" pitchFamily="18" charset="0"/>
              </a:rPr>
              <a:t>1 upload/minute </a:t>
            </a:r>
            <a:r>
              <a:rPr lang="en-US" sz="2400">
                <a:latin typeface="Georgia" panose="02040502050405020303" pitchFamily="18" charset="0"/>
              </a:rPr>
              <a:t>and </a:t>
            </a:r>
            <a:r>
              <a:rPr lang="en-US" sz="2400" b="1">
                <a:latin typeface="Georgia" panose="02040502050405020303" pitchFamily="18" charset="0"/>
              </a:rPr>
              <a:t>4 million </a:t>
            </a:r>
            <a:r>
              <a:rPr lang="en-US" sz="2400">
                <a:latin typeface="Georgia" panose="02040502050405020303" pitchFamily="18" charset="0"/>
              </a:rPr>
              <a:t>monthly unique visitor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B422B44-39DA-8EEA-2E3E-0D5984848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Dtube</a:t>
            </a:r>
            <a:r>
              <a:rPr lang="en-US"/>
              <a:t>: Existing video streaming service with IPFS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083A522-CFB2-8B56-FBE2-5606AC87D1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77580" y="4617073"/>
            <a:ext cx="3617140" cy="879487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989FA77-B481-986A-3E4E-8F9F1B8F4F32}"/>
              </a:ext>
            </a:extLst>
          </p:cNvPr>
          <p:cNvSpPr/>
          <p:nvPr/>
        </p:nvSpPr>
        <p:spPr>
          <a:xfrm>
            <a:off x="2693894" y="3790079"/>
            <a:ext cx="6804211" cy="1653988"/>
          </a:xfrm>
          <a:prstGeom prst="roundRect">
            <a:avLst/>
          </a:prstGeom>
          <a:solidFill>
            <a:srgbClr val="FF525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Georgia" panose="02040502050405020303" pitchFamily="18" charset="0"/>
              </a:rPr>
              <a:t>But</a:t>
            </a:r>
          </a:p>
          <a:p>
            <a:pPr algn="ctr"/>
            <a:r>
              <a:rPr lang="en-US" sz="3600" b="1" err="1">
                <a:solidFill>
                  <a:schemeClr val="bg1"/>
                </a:solidFill>
                <a:latin typeface="Georgia" panose="02040502050405020303" pitchFamily="18" charset="0"/>
              </a:rPr>
              <a:t>Dtube</a:t>
            </a:r>
            <a:r>
              <a:rPr lang="en-US" sz="3600" b="1">
                <a:solidFill>
                  <a:schemeClr val="bg1"/>
                </a:solidFill>
                <a:latin typeface="Georgia" panose="02040502050405020303" pitchFamily="18" charset="0"/>
              </a:rPr>
              <a:t> uses its own private IPFS clusters</a:t>
            </a:r>
          </a:p>
        </p:txBody>
      </p:sp>
    </p:spTree>
    <p:extLst>
      <p:ext uri="{BB962C8B-B14F-4D97-AF65-F5344CB8AC3E}">
        <p14:creationId xmlns:p14="http://schemas.microsoft.com/office/powerpoint/2010/main" val="210025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AC9F4F-22D1-9556-6CD0-212613CC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36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36FC5-C04A-4135-7923-2807AEAAF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240927"/>
            <a:ext cx="10058400" cy="339396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/>
              <a:t>"Measuring decentralized video streaming: A case study of </a:t>
            </a:r>
            <a:r>
              <a:rPr lang="en-US" sz="2400" err="1"/>
              <a:t>dtube</a:t>
            </a:r>
            <a:r>
              <a:rPr lang="en-US" sz="2400"/>
              <a:t>." </a:t>
            </a:r>
            <a:r>
              <a:rPr lang="en-US" sz="2400">
                <a:latin typeface="Georgia" panose="02040502050405020303" pitchFamily="18" charset="0"/>
              </a:rPr>
              <a:t>– </a:t>
            </a:r>
            <a:r>
              <a:rPr lang="en-US" sz="2400"/>
              <a:t>Doan, Trinh Viet, et al. IFIP Networking Conference (Networking) 2020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/>
              <a:t>Findings:</a:t>
            </a:r>
          </a:p>
          <a:p>
            <a:pPr marL="579438" lvl="1" indent="-342900">
              <a:buFont typeface="Wingdings" panose="05000000000000000000" pitchFamily="2" charset="2"/>
              <a:buChar char="v"/>
            </a:pPr>
            <a:r>
              <a:rPr lang="en-US" sz="2200" b="1" err="1">
                <a:latin typeface="Georgia" panose="02040502050405020303" pitchFamily="18" charset="0"/>
              </a:rPr>
              <a:t>Dtube</a:t>
            </a:r>
            <a:r>
              <a:rPr lang="en-US" sz="2200" b="1">
                <a:latin typeface="Georgia" panose="02040502050405020303" pitchFamily="18" charset="0"/>
              </a:rPr>
              <a:t> lack of geographically distributed servers and caches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err="1"/>
              <a:t>Dtube</a:t>
            </a:r>
            <a:r>
              <a:rPr lang="en-US" sz="2400"/>
              <a:t> cannot duplicate or distribute to the public IPFS network which is globally distributed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1E1EF3-CCB0-8B8E-BFB1-5D99C0F19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Related Work on </a:t>
            </a:r>
            <a:r>
              <a:rPr lang="en-US" err="1"/>
              <a:t>Dtube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46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F2F4D72-9365-7DC5-D890-DC86C2C68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476" y="1929476"/>
            <a:ext cx="5415714" cy="406178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E94555-1EF6-DF9B-F96E-FF83BB100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37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32B2B5-988D-4453-56AA-9F5B42683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 RTTs from </a:t>
            </a:r>
            <a:r>
              <a:rPr lang="en-US" altLang="zh-CN"/>
              <a:t>v</a:t>
            </a:r>
            <a:r>
              <a:rPr lang="en-US"/>
              <a:t>ideos’ </a:t>
            </a:r>
            <a:r>
              <a:rPr lang="en-US" altLang="zh-CN"/>
              <a:t>p</a:t>
            </a:r>
            <a:r>
              <a:rPr lang="en-US"/>
              <a:t>rovider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7D12AD-EE7B-AA7D-6B50-62394423DEDF}"/>
              </a:ext>
            </a:extLst>
          </p:cNvPr>
          <p:cNvCxnSpPr>
            <a:cxnSpLocks/>
          </p:cNvCxnSpPr>
          <p:nvPr/>
        </p:nvCxnSpPr>
        <p:spPr>
          <a:xfrm>
            <a:off x="4949687" y="2315817"/>
            <a:ext cx="0" cy="3011557"/>
          </a:xfrm>
          <a:prstGeom prst="line">
            <a:avLst/>
          </a:prstGeom>
          <a:ln w="38100">
            <a:solidFill>
              <a:srgbClr val="FF5252"/>
            </a:solidFill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9B77946-9DB2-AB8F-E3EB-15149C2A63BB}"/>
              </a:ext>
            </a:extLst>
          </p:cNvPr>
          <p:cNvSpPr txBox="1"/>
          <p:nvPr/>
        </p:nvSpPr>
        <p:spPr>
          <a:xfrm>
            <a:off x="3534683" y="3596166"/>
            <a:ext cx="1415004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b="1">
                <a:solidFill>
                  <a:srgbClr val="FF5252"/>
                </a:solidFill>
              </a:rPr>
              <a:t>Median 67 </a:t>
            </a:r>
            <a:r>
              <a:rPr lang="en-US" b="1" err="1">
                <a:solidFill>
                  <a:srgbClr val="FF5252"/>
                </a:solidFill>
              </a:rPr>
              <a:t>ms</a:t>
            </a:r>
            <a:endParaRPr lang="en-US" b="1">
              <a:solidFill>
                <a:srgbClr val="FF5252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A2AA07-859F-2938-DFAF-BC4FEB275E19}"/>
              </a:ext>
            </a:extLst>
          </p:cNvPr>
          <p:cNvCxnSpPr>
            <a:cxnSpLocks/>
          </p:cNvCxnSpPr>
          <p:nvPr/>
        </p:nvCxnSpPr>
        <p:spPr>
          <a:xfrm>
            <a:off x="5410200" y="2315817"/>
            <a:ext cx="0" cy="3011557"/>
          </a:xfrm>
          <a:prstGeom prst="line">
            <a:avLst/>
          </a:prstGeom>
          <a:ln w="38100">
            <a:solidFill>
              <a:srgbClr val="FF5252"/>
            </a:solidFill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7C475C4-4795-E5E9-D481-C320481B92BD}"/>
              </a:ext>
            </a:extLst>
          </p:cNvPr>
          <p:cNvSpPr txBox="1"/>
          <p:nvPr/>
        </p:nvSpPr>
        <p:spPr>
          <a:xfrm>
            <a:off x="5566401" y="2693853"/>
            <a:ext cx="2113271" cy="276999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b="1">
                <a:solidFill>
                  <a:srgbClr val="FF5252"/>
                </a:solidFill>
              </a:rPr>
              <a:t>90</a:t>
            </a:r>
            <a:r>
              <a:rPr lang="en-US" b="1" baseline="30000">
                <a:solidFill>
                  <a:srgbClr val="FF5252"/>
                </a:solidFill>
              </a:rPr>
              <a:t>th</a:t>
            </a:r>
            <a:r>
              <a:rPr lang="en-US" b="1">
                <a:solidFill>
                  <a:srgbClr val="FF5252"/>
                </a:solidFill>
              </a:rPr>
              <a:t> Percentile: 90 </a:t>
            </a:r>
            <a:r>
              <a:rPr lang="en-US" b="1" err="1">
                <a:solidFill>
                  <a:srgbClr val="FF5252"/>
                </a:solidFill>
              </a:rPr>
              <a:t>ms</a:t>
            </a:r>
            <a:endParaRPr lang="en-US" b="1">
              <a:solidFill>
                <a:srgbClr val="FF52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57653641-25A5-2166-62BB-7287A437FD2A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1291877" y="3985241"/>
            <a:ext cx="8861734" cy="760848"/>
          </a:xfrm>
          <a:prstGeom prst="bentConnector4">
            <a:avLst>
              <a:gd name="adj1" fmla="val -42"/>
              <a:gd name="adj2" fmla="val 130045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CC46BB-AA9B-C3AD-1531-207B6BD43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38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A56F3C-3A41-B498-D57C-F2938063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Measurement Setup</a:t>
            </a:r>
            <a:endParaRPr lang="zh-CN" alt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F95C4DE-DEDE-F45E-4755-E7C88F414637}"/>
              </a:ext>
            </a:extLst>
          </p:cNvPr>
          <p:cNvGrpSpPr/>
          <p:nvPr/>
        </p:nvGrpSpPr>
        <p:grpSpPr>
          <a:xfrm>
            <a:off x="1906065" y="3207553"/>
            <a:ext cx="1932432" cy="288821"/>
            <a:chOff x="1906065" y="3207553"/>
            <a:chExt cx="1932432" cy="288821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27CBC59A-196D-8BA5-31CB-996E9BFD08EF}"/>
                </a:ext>
              </a:extLst>
            </p:cNvPr>
            <p:cNvCxnSpPr>
              <a:cxnSpLocks/>
            </p:cNvCxnSpPr>
            <p:nvPr/>
          </p:nvCxnSpPr>
          <p:spPr>
            <a:xfrm>
              <a:off x="1906065" y="3496374"/>
              <a:ext cx="193243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BE0B805-A6C4-D625-00F6-8C0795E42FCE}"/>
                </a:ext>
              </a:extLst>
            </p:cNvPr>
            <p:cNvSpPr txBox="1"/>
            <p:nvPr/>
          </p:nvSpPr>
          <p:spPr>
            <a:xfrm>
              <a:off x="2187627" y="3207553"/>
              <a:ext cx="1314655" cy="246221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600" b="1"/>
                <a:t>Get Videos’ CID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0F00C98-2FF5-F6BD-D066-89534A79B9B6}"/>
              </a:ext>
            </a:extLst>
          </p:cNvPr>
          <p:cNvGrpSpPr/>
          <p:nvPr/>
        </p:nvGrpSpPr>
        <p:grpSpPr>
          <a:xfrm>
            <a:off x="1906065" y="3527747"/>
            <a:ext cx="1932432" cy="338554"/>
            <a:chOff x="1906065" y="3527747"/>
            <a:chExt cx="1932432" cy="338554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1DA5F6A3-E44D-2E8B-8E58-BE79D604184C}"/>
                </a:ext>
              </a:extLst>
            </p:cNvPr>
            <p:cNvCxnSpPr>
              <a:cxnSpLocks/>
            </p:cNvCxnSpPr>
            <p:nvPr/>
          </p:nvCxnSpPr>
          <p:spPr>
            <a:xfrm>
              <a:off x="1906065" y="3816640"/>
              <a:ext cx="193243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FF87991-FB1D-1523-02F8-77F614C0FCA9}"/>
                </a:ext>
              </a:extLst>
            </p:cNvPr>
            <p:cNvSpPr txBox="1"/>
            <p:nvPr/>
          </p:nvSpPr>
          <p:spPr>
            <a:xfrm>
              <a:off x="2463087" y="3527747"/>
              <a:ext cx="68571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/>
                <a:t>CIDs</a:t>
              </a:r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48665AF-A735-3AB9-8405-E01C60B403D6}"/>
              </a:ext>
            </a:extLst>
          </p:cNvPr>
          <p:cNvGrpSpPr/>
          <p:nvPr/>
        </p:nvGrpSpPr>
        <p:grpSpPr>
          <a:xfrm>
            <a:off x="6784423" y="3318326"/>
            <a:ext cx="1618430" cy="341765"/>
            <a:chOff x="6784423" y="3318326"/>
            <a:chExt cx="1618430" cy="341765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0C1E0C3F-083A-0C43-8AA4-71D073631F70}"/>
                </a:ext>
              </a:extLst>
            </p:cNvPr>
            <p:cNvCxnSpPr>
              <a:cxnSpLocks/>
            </p:cNvCxnSpPr>
            <p:nvPr/>
          </p:nvCxnSpPr>
          <p:spPr>
            <a:xfrm>
              <a:off x="6784423" y="3660091"/>
              <a:ext cx="161544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175B02F-5615-CB82-121B-B50436F4077C}"/>
                </a:ext>
              </a:extLst>
            </p:cNvPr>
            <p:cNvSpPr txBox="1"/>
            <p:nvPr/>
          </p:nvSpPr>
          <p:spPr>
            <a:xfrm>
              <a:off x="6841848" y="3318326"/>
              <a:ext cx="1561005" cy="246221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600" b="1"/>
                <a:t>Sniffs the network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7E492697-6817-A8A3-AF96-03F79965FFDD}"/>
              </a:ext>
            </a:extLst>
          </p:cNvPr>
          <p:cNvSpPr txBox="1"/>
          <p:nvPr/>
        </p:nvSpPr>
        <p:spPr>
          <a:xfrm>
            <a:off x="5124664" y="4734546"/>
            <a:ext cx="293350" cy="24622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600" b="1"/>
              <a:t>CID</a:t>
            </a:r>
          </a:p>
        </p:txBody>
      </p:sp>
      <p:pic>
        <p:nvPicPr>
          <p:cNvPr id="59" name="Graphic 58" descr="Clapper board with solid fill">
            <a:extLst>
              <a:ext uri="{FF2B5EF4-FFF2-40B4-BE49-F238E27FC236}">
                <a16:creationId xmlns:a16="http://schemas.microsoft.com/office/drawing/2014/main" id="{984AC453-90A0-7189-BC35-245BC9E18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73978" y="5094531"/>
            <a:ext cx="496831" cy="496831"/>
          </a:xfrm>
          <a:prstGeom prst="rect">
            <a:avLst/>
          </a:prstGeom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04B42C18-BB7C-ED25-1FC5-C7CE37D63989}"/>
              </a:ext>
            </a:extLst>
          </p:cNvPr>
          <p:cNvGrpSpPr/>
          <p:nvPr/>
        </p:nvGrpSpPr>
        <p:grpSpPr>
          <a:xfrm>
            <a:off x="499429" y="2971800"/>
            <a:ext cx="1277273" cy="1013441"/>
            <a:chOff x="499429" y="2971800"/>
            <a:chExt cx="1277273" cy="1013441"/>
          </a:xfrm>
        </p:grpSpPr>
        <p:pic>
          <p:nvPicPr>
            <p:cNvPr id="22" name="Graphic 21" descr="Laptop with solid fill">
              <a:extLst>
                <a:ext uri="{FF2B5EF4-FFF2-40B4-BE49-F238E27FC236}">
                  <a16:creationId xmlns:a16="http://schemas.microsoft.com/office/drawing/2014/main" id="{13B823E2-B43E-DEB4-858B-EB094971F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40013" y="2971800"/>
              <a:ext cx="914400" cy="9144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8799A59-9E1B-308C-D67A-C98B1FE4A4F2}"/>
                </a:ext>
              </a:extLst>
            </p:cNvPr>
            <p:cNvSpPr txBox="1"/>
            <p:nvPr/>
          </p:nvSpPr>
          <p:spPr>
            <a:xfrm>
              <a:off x="499429" y="3739020"/>
              <a:ext cx="1277273" cy="246221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600" b="1"/>
                <a:t>Client Machine</a:t>
              </a:r>
            </a:p>
          </p:txBody>
        </p:sp>
      </p:grpSp>
      <p:pic>
        <p:nvPicPr>
          <p:cNvPr id="80" name="Graphic 79" descr="Speedometer Low with solid fill">
            <a:extLst>
              <a:ext uri="{FF2B5EF4-FFF2-40B4-BE49-F238E27FC236}">
                <a16:creationId xmlns:a16="http://schemas.microsoft.com/office/drawing/2014/main" id="{98831D36-4519-4AA5-4F0A-7FD19A86D5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8363" y="3078215"/>
            <a:ext cx="564812" cy="564812"/>
          </a:xfrm>
          <a:prstGeom prst="rect">
            <a:avLst/>
          </a:prstGeom>
        </p:spPr>
      </p:pic>
      <p:pic>
        <p:nvPicPr>
          <p:cNvPr id="82" name="Graphic 81" descr="Hourglass Finished with solid fill">
            <a:extLst>
              <a:ext uri="{FF2B5EF4-FFF2-40B4-BE49-F238E27FC236}">
                <a16:creationId xmlns:a16="http://schemas.microsoft.com/office/drawing/2014/main" id="{2F0CFCA1-D384-D551-BCEC-AF50BE32BE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9236" y="3920526"/>
            <a:ext cx="468762" cy="468762"/>
          </a:xfrm>
          <a:prstGeom prst="rect">
            <a:avLst/>
          </a:prstGeom>
        </p:spPr>
      </p:pic>
      <p:sp>
        <p:nvSpPr>
          <p:cNvPr id="88" name="Speech Bubble: Rectangle with Corners Rounded 87">
            <a:extLst>
              <a:ext uri="{FF2B5EF4-FFF2-40B4-BE49-F238E27FC236}">
                <a16:creationId xmlns:a16="http://schemas.microsoft.com/office/drawing/2014/main" id="{056E6B92-5747-A29A-A26A-B78463AB2EFB}"/>
              </a:ext>
            </a:extLst>
          </p:cNvPr>
          <p:cNvSpPr/>
          <p:nvPr/>
        </p:nvSpPr>
        <p:spPr>
          <a:xfrm>
            <a:off x="772306" y="2023597"/>
            <a:ext cx="1598783" cy="966243"/>
          </a:xfrm>
          <a:prstGeom prst="wedgeRoundRectCallout">
            <a:avLst>
              <a:gd name="adj1" fmla="val -23444"/>
              <a:gd name="adj2" fmla="val 6209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21D1CDA-5D86-B5B2-9956-F45B6DED2792}"/>
              </a:ext>
            </a:extLst>
          </p:cNvPr>
          <p:cNvSpPr txBox="1"/>
          <p:nvPr/>
        </p:nvSpPr>
        <p:spPr>
          <a:xfrm>
            <a:off x="861648" y="2092496"/>
            <a:ext cx="1612352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b="1"/>
              <a:t>Network Condition</a:t>
            </a:r>
          </a:p>
          <a:p>
            <a:pPr algn="l"/>
            <a:r>
              <a:rPr lang="en-US" sz="1400" b="1"/>
              <a:t>- 1 Gbps</a:t>
            </a:r>
          </a:p>
          <a:p>
            <a:pPr algn="l"/>
            <a:r>
              <a:rPr lang="en-US" sz="1400" b="1"/>
              <a:t>- 25 Mbps</a:t>
            </a:r>
          </a:p>
          <a:p>
            <a:pPr algn="l"/>
            <a:r>
              <a:rPr lang="en-US" sz="1400" b="1"/>
              <a:t>- 8 Mbps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85B659F-759F-5574-254E-9A8DD22ED832}"/>
              </a:ext>
            </a:extLst>
          </p:cNvPr>
          <p:cNvGrpSpPr/>
          <p:nvPr/>
        </p:nvGrpSpPr>
        <p:grpSpPr>
          <a:xfrm>
            <a:off x="8573566" y="1910646"/>
            <a:ext cx="3160090" cy="2837910"/>
            <a:chOff x="8313182" y="2052409"/>
            <a:chExt cx="3213800" cy="2886144"/>
          </a:xfrm>
        </p:grpSpPr>
        <p:sp>
          <p:nvSpPr>
            <p:cNvPr id="21" name="Cloud 20">
              <a:extLst>
                <a:ext uri="{FF2B5EF4-FFF2-40B4-BE49-F238E27FC236}">
                  <a16:creationId xmlns:a16="http://schemas.microsoft.com/office/drawing/2014/main" id="{2D12C4F0-3913-BE93-D906-0441F766C7E7}"/>
                </a:ext>
              </a:extLst>
            </p:cNvPr>
            <p:cNvSpPr/>
            <p:nvPr/>
          </p:nvSpPr>
          <p:spPr>
            <a:xfrm>
              <a:off x="8313182" y="2581887"/>
              <a:ext cx="3213800" cy="2356666"/>
            </a:xfrm>
            <a:prstGeom prst="cloud">
              <a:avLst/>
            </a:prstGeom>
            <a:noFill/>
            <a:ln w="28575">
              <a:solidFill>
                <a:schemeClr val="tx1">
                  <a:alpha val="3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C4E5710-9805-067F-FF50-6F705CBC143D}"/>
                </a:ext>
              </a:extLst>
            </p:cNvPr>
            <p:cNvGrpSpPr/>
            <p:nvPr/>
          </p:nvGrpSpPr>
          <p:grpSpPr>
            <a:xfrm>
              <a:off x="8607277" y="2891571"/>
              <a:ext cx="1357065" cy="717646"/>
              <a:chOff x="7382089" y="2001543"/>
              <a:chExt cx="2179405" cy="1152517"/>
            </a:xfrm>
          </p:grpSpPr>
          <p:pic>
            <p:nvPicPr>
              <p:cNvPr id="52" name="Graphic 51" descr="Computer with solid fill">
                <a:extLst>
                  <a:ext uri="{FF2B5EF4-FFF2-40B4-BE49-F238E27FC236}">
                    <a16:creationId xmlns:a16="http://schemas.microsoft.com/office/drawing/2014/main" id="{5B2B75F6-7368-D62A-5D1D-D5E276C685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7746416" y="2001543"/>
                <a:ext cx="914400" cy="914400"/>
              </a:xfrm>
              <a:prstGeom prst="rect">
                <a:avLst/>
              </a:prstGeom>
            </p:spPr>
          </p:pic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F2865DF-3DB2-1536-6107-E083BF369CEB}"/>
                  </a:ext>
                </a:extLst>
              </p:cNvPr>
              <p:cNvSpPr txBox="1"/>
              <p:nvPr/>
            </p:nvSpPr>
            <p:spPr>
              <a:xfrm>
                <a:off x="7382089" y="2758637"/>
                <a:ext cx="2179405" cy="395423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1600" b="1"/>
                  <a:t>IPFS Instance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1F0C320-D517-FC2A-1112-121F9BB65B74}"/>
                </a:ext>
              </a:extLst>
            </p:cNvPr>
            <p:cNvSpPr txBox="1"/>
            <p:nvPr/>
          </p:nvSpPr>
          <p:spPr>
            <a:xfrm>
              <a:off x="9813195" y="3234922"/>
              <a:ext cx="472212" cy="677108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4400" b="1"/>
                <a:t>…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4A74D67-6834-C37C-D6F8-56F2213A7B01}"/>
                </a:ext>
              </a:extLst>
            </p:cNvPr>
            <p:cNvSpPr txBox="1"/>
            <p:nvPr/>
          </p:nvSpPr>
          <p:spPr>
            <a:xfrm>
              <a:off x="8812034" y="2052409"/>
              <a:ext cx="2282291" cy="492443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3200" b="1">
                  <a:solidFill>
                    <a:schemeClr val="tx1">
                      <a:alpha val="49243"/>
                    </a:schemeClr>
                  </a:solidFill>
                </a:rPr>
                <a:t>IPFS Network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7D2F464-4EA0-288E-9B59-C84DDEB3204E}"/>
                </a:ext>
              </a:extLst>
            </p:cNvPr>
            <p:cNvGrpSpPr/>
            <p:nvPr/>
          </p:nvGrpSpPr>
          <p:grpSpPr>
            <a:xfrm>
              <a:off x="10167375" y="2899983"/>
              <a:ext cx="1357065" cy="731069"/>
              <a:chOff x="7590470" y="2032405"/>
              <a:chExt cx="2179405" cy="1174074"/>
            </a:xfrm>
          </p:grpSpPr>
          <p:pic>
            <p:nvPicPr>
              <p:cNvPr id="50" name="Graphic 49" descr="Computer with solid fill">
                <a:extLst>
                  <a:ext uri="{FF2B5EF4-FFF2-40B4-BE49-F238E27FC236}">
                    <a16:creationId xmlns:a16="http://schemas.microsoft.com/office/drawing/2014/main" id="{0D95AA8F-2D07-BDED-5079-3382106F52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086414" y="2032405"/>
                <a:ext cx="914400" cy="914400"/>
              </a:xfrm>
              <a:prstGeom prst="rect">
                <a:avLst/>
              </a:prstGeom>
            </p:spPr>
          </p:pic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1B15538-96C1-FD95-840F-485F7DECD154}"/>
                  </a:ext>
                </a:extLst>
              </p:cNvPr>
              <p:cNvSpPr txBox="1"/>
              <p:nvPr/>
            </p:nvSpPr>
            <p:spPr>
              <a:xfrm>
                <a:off x="7590470" y="2811056"/>
                <a:ext cx="2179405" cy="395423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1600" b="1"/>
                  <a:t>IPFS Instance 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7758DC8-1B40-F7C0-8DF8-AB6AA20FD393}"/>
                </a:ext>
              </a:extLst>
            </p:cNvPr>
            <p:cNvGrpSpPr/>
            <p:nvPr/>
          </p:nvGrpSpPr>
          <p:grpSpPr>
            <a:xfrm>
              <a:off x="9359678" y="3841582"/>
              <a:ext cx="1357065" cy="731069"/>
              <a:chOff x="7062392" y="1847614"/>
              <a:chExt cx="2179405" cy="1174074"/>
            </a:xfrm>
          </p:grpSpPr>
          <p:pic>
            <p:nvPicPr>
              <p:cNvPr id="43" name="Graphic 42" descr="Computer with solid fill">
                <a:extLst>
                  <a:ext uri="{FF2B5EF4-FFF2-40B4-BE49-F238E27FC236}">
                    <a16:creationId xmlns:a16="http://schemas.microsoft.com/office/drawing/2014/main" id="{A5031665-3A54-6C6E-AB47-45A2278C6B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7558338" y="1847614"/>
                <a:ext cx="914400" cy="914400"/>
              </a:xfrm>
              <a:prstGeom prst="rect">
                <a:avLst/>
              </a:prstGeom>
            </p:spPr>
          </p:pic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5D7CB9F-DE0C-38F7-4766-72413199357A}"/>
                  </a:ext>
                </a:extLst>
              </p:cNvPr>
              <p:cNvSpPr txBox="1"/>
              <p:nvPr/>
            </p:nvSpPr>
            <p:spPr>
              <a:xfrm>
                <a:off x="7062392" y="2626265"/>
                <a:ext cx="2179405" cy="395423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1600" b="1"/>
                  <a:t>IPFS Instance</a:t>
                </a: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80EE919-BA66-81C5-3B05-E70595CD1024}"/>
              </a:ext>
            </a:extLst>
          </p:cNvPr>
          <p:cNvGrpSpPr/>
          <p:nvPr/>
        </p:nvGrpSpPr>
        <p:grpSpPr>
          <a:xfrm>
            <a:off x="4061564" y="2579046"/>
            <a:ext cx="2588563" cy="1688670"/>
            <a:chOff x="3667507" y="2321080"/>
            <a:chExt cx="2588563" cy="168867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AEFE6956-6CBC-0D42-F251-D44816D7579F}"/>
                </a:ext>
              </a:extLst>
            </p:cNvPr>
            <p:cNvGrpSpPr/>
            <p:nvPr/>
          </p:nvGrpSpPr>
          <p:grpSpPr>
            <a:xfrm>
              <a:off x="3667507" y="2321080"/>
              <a:ext cx="2588563" cy="1688670"/>
              <a:chOff x="3252639" y="2307213"/>
              <a:chExt cx="2588563" cy="1688670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BB19236E-80CF-F146-BDED-EA68F9F17523}"/>
                  </a:ext>
                </a:extLst>
              </p:cNvPr>
              <p:cNvGrpSpPr/>
              <p:nvPr/>
            </p:nvGrpSpPr>
            <p:grpSpPr>
              <a:xfrm>
                <a:off x="3371993" y="2759205"/>
                <a:ext cx="1113510" cy="774630"/>
                <a:chOff x="3443525" y="2926723"/>
                <a:chExt cx="1113510" cy="774630"/>
              </a:xfrm>
            </p:grpSpPr>
            <p:pic>
              <p:nvPicPr>
                <p:cNvPr id="20" name="Graphic 19" descr="Server with solid fill">
                  <a:extLst>
                    <a:ext uri="{FF2B5EF4-FFF2-40B4-BE49-F238E27FC236}">
                      <a16:creationId xmlns:a16="http://schemas.microsoft.com/office/drawing/2014/main" id="{12C808B3-90FD-E05F-BBAA-800E21E3A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84660" y="2926723"/>
                  <a:ext cx="554417" cy="554417"/>
                </a:xfrm>
                <a:prstGeom prst="rect">
                  <a:avLst/>
                </a:prstGeom>
              </p:spPr>
            </p:pic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C6FCED9-6A8E-A24B-6175-4C1B9D210BCE}"/>
                    </a:ext>
                  </a:extLst>
                </p:cNvPr>
                <p:cNvSpPr txBox="1"/>
                <p:nvPr/>
              </p:nvSpPr>
              <p:spPr>
                <a:xfrm>
                  <a:off x="3443525" y="3455132"/>
                  <a:ext cx="1113510" cy="246221"/>
                </a:xfrm>
                <a:prstGeom prst="rect">
                  <a:avLst/>
                </a:prstGeom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:r>
                    <a:rPr lang="en-US" sz="1600" b="1"/>
                    <a:t>IPFS Instance</a:t>
                  </a:r>
                </a:p>
              </p:txBody>
            </p:sp>
          </p:grp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A9AF016B-705F-F1B3-FCA9-5667662C9B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07395" y="2307213"/>
                <a:ext cx="2156216" cy="362377"/>
              </a:xfrm>
              <a:prstGeom prst="rect">
                <a:avLst/>
              </a:prstGeom>
            </p:spPr>
          </p:pic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67796954-4165-79E5-ADB8-E31ADEB60E63}"/>
                  </a:ext>
                </a:extLst>
              </p:cNvPr>
              <p:cNvGrpSpPr/>
              <p:nvPr/>
            </p:nvGrpSpPr>
            <p:grpSpPr>
              <a:xfrm>
                <a:off x="4549390" y="2759205"/>
                <a:ext cx="1113510" cy="774630"/>
                <a:chOff x="3443525" y="2926723"/>
                <a:chExt cx="1113510" cy="774630"/>
              </a:xfrm>
            </p:grpSpPr>
            <p:pic>
              <p:nvPicPr>
                <p:cNvPr id="30" name="Graphic 29" descr="Server with solid fill">
                  <a:extLst>
                    <a:ext uri="{FF2B5EF4-FFF2-40B4-BE49-F238E27FC236}">
                      <a16:creationId xmlns:a16="http://schemas.microsoft.com/office/drawing/2014/main" id="{387754F7-E638-E430-C04E-9F4AC330F8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84660" y="2926723"/>
                  <a:ext cx="554417" cy="554417"/>
                </a:xfrm>
                <a:prstGeom prst="rect">
                  <a:avLst/>
                </a:prstGeom>
              </p:spPr>
            </p:pic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6B022B4-DFBD-9413-C2F7-4C74DC8D1ED2}"/>
                    </a:ext>
                  </a:extLst>
                </p:cNvPr>
                <p:cNvSpPr txBox="1"/>
                <p:nvPr/>
              </p:nvSpPr>
              <p:spPr>
                <a:xfrm>
                  <a:off x="3443525" y="3455132"/>
                  <a:ext cx="1113510" cy="246221"/>
                </a:xfrm>
                <a:prstGeom prst="rect">
                  <a:avLst/>
                </a:prstGeom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:r>
                    <a:rPr lang="en-US" sz="1600" b="1"/>
                    <a:t>IPFS Instance</a:t>
                  </a:r>
                </a:p>
              </p:txBody>
            </p:sp>
          </p:grp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AABF2809-5669-6423-7261-C785563D607F}"/>
                  </a:ext>
                </a:extLst>
              </p:cNvPr>
              <p:cNvSpPr/>
              <p:nvPr/>
            </p:nvSpPr>
            <p:spPr>
              <a:xfrm>
                <a:off x="3252639" y="2715898"/>
                <a:ext cx="2588563" cy="1279985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B8A8F7F-9AEF-C1FE-9080-E15316A2244A}"/>
                </a:ext>
              </a:extLst>
            </p:cNvPr>
            <p:cNvSpPr txBox="1"/>
            <p:nvPr/>
          </p:nvSpPr>
          <p:spPr>
            <a:xfrm>
              <a:off x="4704540" y="3259321"/>
              <a:ext cx="472212" cy="677108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4400" b="1"/>
                <a:t>…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C059F32-9A2F-D755-C87C-573483D89C70}"/>
              </a:ext>
            </a:extLst>
          </p:cNvPr>
          <p:cNvGrpSpPr/>
          <p:nvPr/>
        </p:nvGrpSpPr>
        <p:grpSpPr>
          <a:xfrm>
            <a:off x="863618" y="4389287"/>
            <a:ext cx="9664200" cy="1187054"/>
            <a:chOff x="863618" y="4389287"/>
            <a:chExt cx="9664200" cy="1187054"/>
          </a:xfrm>
        </p:grpSpPr>
        <p:cxnSp>
          <p:nvCxnSpPr>
            <p:cNvPr id="70" name="Connector: Elbow 69">
              <a:extLst>
                <a:ext uri="{FF2B5EF4-FFF2-40B4-BE49-F238E27FC236}">
                  <a16:creationId xmlns:a16="http://schemas.microsoft.com/office/drawing/2014/main" id="{866406B8-E121-E7B9-F621-1245F094D770}"/>
                </a:ext>
              </a:extLst>
            </p:cNvPr>
            <p:cNvCxnSpPr>
              <a:cxnSpLocks/>
              <a:stCxn id="82" idx="2"/>
            </p:cNvCxnSpPr>
            <p:nvPr/>
          </p:nvCxnSpPr>
          <p:spPr>
            <a:xfrm rot="16200000" flipH="1">
              <a:off x="5105648" y="147257"/>
              <a:ext cx="1180139" cy="9664200"/>
            </a:xfrm>
            <a:prstGeom prst="bentConnector2">
              <a:avLst/>
            </a:prstGeom>
            <a:ln w="38100">
              <a:solidFill>
                <a:schemeClr val="tx1"/>
              </a:solidFill>
              <a:round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5FE4AFE0-3214-6590-4305-3C33138E3D7A}"/>
                </a:ext>
              </a:extLst>
            </p:cNvPr>
            <p:cNvCxnSpPr>
              <a:cxnSpLocks/>
            </p:cNvCxnSpPr>
            <p:nvPr/>
          </p:nvCxnSpPr>
          <p:spPr>
            <a:xfrm>
              <a:off x="10514754" y="4773735"/>
              <a:ext cx="0" cy="80260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80B72B9-6D0D-5FC4-F80E-4F3100E13392}"/>
              </a:ext>
            </a:extLst>
          </p:cNvPr>
          <p:cNvGrpSpPr/>
          <p:nvPr/>
        </p:nvGrpSpPr>
        <p:grpSpPr>
          <a:xfrm>
            <a:off x="1501127" y="3951259"/>
            <a:ext cx="1645039" cy="966243"/>
            <a:chOff x="1501127" y="3951259"/>
            <a:chExt cx="1645039" cy="966243"/>
          </a:xfrm>
        </p:grpSpPr>
        <p:sp>
          <p:nvSpPr>
            <p:cNvPr id="85" name="Speech Bubble: Rectangle with Corners Rounded 84">
              <a:extLst>
                <a:ext uri="{FF2B5EF4-FFF2-40B4-BE49-F238E27FC236}">
                  <a16:creationId xmlns:a16="http://schemas.microsoft.com/office/drawing/2014/main" id="{63AE160A-EBA1-639F-158C-CFDF10600EAB}"/>
                </a:ext>
              </a:extLst>
            </p:cNvPr>
            <p:cNvSpPr/>
            <p:nvPr/>
          </p:nvSpPr>
          <p:spPr>
            <a:xfrm>
              <a:off x="1501127" y="3951259"/>
              <a:ext cx="1598783" cy="966243"/>
            </a:xfrm>
            <a:prstGeom prst="wedgeRoundRectCallout">
              <a:avLst>
                <a:gd name="adj1" fmla="val -82163"/>
                <a:gd name="adj2" fmla="val -3065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40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5D3EAA0-EE39-1EAE-E57B-27F7CB7FF469}"/>
                </a:ext>
              </a:extLst>
            </p:cNvPr>
            <p:cNvSpPr txBox="1"/>
            <p:nvPr/>
          </p:nvSpPr>
          <p:spPr>
            <a:xfrm>
              <a:off x="1572516" y="3995883"/>
              <a:ext cx="1573650" cy="861774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400" b="1"/>
                <a:t>Measures</a:t>
              </a:r>
            </a:p>
            <a:p>
              <a:pPr algn="l"/>
              <a:r>
                <a:rPr lang="en-US" sz="1400" b="1"/>
                <a:t>- Video Resolution</a:t>
              </a:r>
            </a:p>
            <a:p>
              <a:pPr algn="l"/>
              <a:r>
                <a:rPr lang="en-US" sz="1400" b="1"/>
                <a:t>- Video Stalls</a:t>
              </a:r>
            </a:p>
            <a:p>
              <a:pPr algn="l"/>
              <a:r>
                <a:rPr lang="en-US" sz="1400" b="1"/>
                <a:t>- RTT to Provider 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898E5E0-C503-066A-C9E7-8EAC61FE8427}"/>
              </a:ext>
            </a:extLst>
          </p:cNvPr>
          <p:cNvGrpSpPr/>
          <p:nvPr/>
        </p:nvGrpSpPr>
        <p:grpSpPr>
          <a:xfrm>
            <a:off x="2891395" y="2188206"/>
            <a:ext cx="6231484" cy="3356190"/>
            <a:chOff x="2506621" y="2173269"/>
            <a:chExt cx="6231484" cy="3356190"/>
          </a:xfrm>
        </p:grpSpPr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577A1AB3-109E-9988-CD33-6EB2A66409D9}"/>
                </a:ext>
              </a:extLst>
            </p:cNvPr>
            <p:cNvSpPr/>
            <p:nvPr/>
          </p:nvSpPr>
          <p:spPr>
            <a:xfrm>
              <a:off x="2506621" y="2173269"/>
              <a:ext cx="6231484" cy="332329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BCDE81B-EC10-560C-D5DE-023448DB369F}"/>
                </a:ext>
              </a:extLst>
            </p:cNvPr>
            <p:cNvSpPr txBox="1"/>
            <p:nvPr/>
          </p:nvSpPr>
          <p:spPr>
            <a:xfrm>
              <a:off x="2732253" y="2513249"/>
              <a:ext cx="5801352" cy="3016210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2800">
                  <a:solidFill>
                    <a:schemeClr val="bg1"/>
                  </a:solidFill>
                  <a:latin typeface="Georgia" panose="02040502050405020303" pitchFamily="18" charset="0"/>
                </a:rPr>
                <a:t>C</a:t>
              </a:r>
              <a:r>
                <a:rPr lang="en-US" sz="2800" b="0" i="0">
                  <a:solidFill>
                    <a:schemeClr val="bg1"/>
                  </a:solidFill>
                  <a:effectLst/>
                  <a:latin typeface="Georgia" panose="02040502050405020303" pitchFamily="18" charset="0"/>
                </a:rPr>
                <a:t>ollected data from September 1st to October 4th of 2022. 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2800">
                  <a:solidFill>
                    <a:schemeClr val="bg1"/>
                  </a:solidFill>
                  <a:latin typeface="Georgia" panose="02040502050405020303" pitchFamily="18" charset="0"/>
                </a:rPr>
                <a:t>Retrieved </a:t>
              </a:r>
              <a:r>
                <a:rPr lang="en-US" sz="2800" b="1">
                  <a:solidFill>
                    <a:schemeClr val="bg1"/>
                  </a:solidFill>
                  <a:latin typeface="Georgia" panose="02040502050405020303" pitchFamily="18" charset="0"/>
                </a:rPr>
                <a:t>39,259</a:t>
              </a:r>
              <a:r>
                <a:rPr lang="en-US" sz="2800">
                  <a:solidFill>
                    <a:schemeClr val="bg1"/>
                  </a:solidFill>
                  <a:latin typeface="Georgia" panose="02040502050405020303" pitchFamily="18" charset="0"/>
                </a:rPr>
                <a:t> unique video CIDs from IPFS SEARCH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2800">
                  <a:solidFill>
                    <a:schemeClr val="bg1"/>
                  </a:solidFill>
                  <a:latin typeface="Georgia" panose="02040502050405020303" pitchFamily="18" charset="0"/>
                </a:rPr>
                <a:t>Downloaded </a:t>
              </a:r>
              <a:r>
                <a:rPr lang="en-US" sz="2800" b="1">
                  <a:solidFill>
                    <a:schemeClr val="bg1"/>
                  </a:solidFill>
                  <a:latin typeface="Georgia" panose="02040502050405020303" pitchFamily="18" charset="0"/>
                </a:rPr>
                <a:t>28,652</a:t>
              </a:r>
              <a:r>
                <a:rPr lang="en-US" sz="2800">
                  <a:solidFill>
                    <a:schemeClr val="bg1"/>
                  </a:solidFill>
                  <a:latin typeface="Georgia" panose="02040502050405020303" pitchFamily="18" charset="0"/>
                </a:rPr>
                <a:t> videos from the IPFS network</a:t>
              </a:r>
            </a:p>
            <a:p>
              <a:pPr algn="l"/>
              <a:endParaRPr lang="en-US" sz="280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597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88" grpId="0" animBg="1"/>
      <p:bldP spid="8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AB0D88-A701-C2B7-EB73-F122E8AC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39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E4BC4E-A675-A6D3-FF05-77CF52718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Evaluation</a:t>
            </a:r>
            <a:r>
              <a:rPr lang="zh-CN" altLang="en-US"/>
              <a:t> </a:t>
            </a:r>
            <a:r>
              <a:rPr lang="en-US"/>
              <a:t>Setup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E4B61BD-43ED-B461-0669-169140CB439C}"/>
              </a:ext>
            </a:extLst>
          </p:cNvPr>
          <p:cNvGrpSpPr/>
          <p:nvPr/>
        </p:nvGrpSpPr>
        <p:grpSpPr>
          <a:xfrm>
            <a:off x="5586984" y="3063907"/>
            <a:ext cx="1166872" cy="1216462"/>
            <a:chOff x="4005980" y="2069853"/>
            <a:chExt cx="1429540" cy="1490293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DA74EF8D-4849-5EDF-71C5-A83B0F4029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1070" y="2069853"/>
              <a:ext cx="1314450" cy="1314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81CEEC7-FFAA-EED1-B564-74F9D20E63F4}"/>
                </a:ext>
              </a:extLst>
            </p:cNvPr>
            <p:cNvSpPr txBox="1"/>
            <p:nvPr/>
          </p:nvSpPr>
          <p:spPr>
            <a:xfrm>
              <a:off x="4005980" y="3283147"/>
              <a:ext cx="1287467" cy="276999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b="1"/>
                <a:t>IPFS Gateway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D5FDFB5B-497F-4371-7117-1DD6224DE4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185084" y="2849089"/>
            <a:ext cx="1376050" cy="1376050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B57A933-75B1-8E8C-1D23-C5C3A688B1A7}"/>
              </a:ext>
            </a:extLst>
          </p:cNvPr>
          <p:cNvCxnSpPr>
            <a:cxnSpLocks/>
          </p:cNvCxnSpPr>
          <p:nvPr/>
        </p:nvCxnSpPr>
        <p:spPr>
          <a:xfrm>
            <a:off x="2007027" y="3719203"/>
            <a:ext cx="1101933" cy="0"/>
          </a:xfrm>
          <a:prstGeom prst="straightConnector1">
            <a:avLst/>
          </a:prstGeom>
          <a:ln w="38100">
            <a:headEnd type="stealt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D79543D-9246-E06F-EB20-430B8B368D77}"/>
              </a:ext>
            </a:extLst>
          </p:cNvPr>
          <p:cNvGrpSpPr/>
          <p:nvPr/>
        </p:nvGrpSpPr>
        <p:grpSpPr>
          <a:xfrm>
            <a:off x="1964662" y="2948915"/>
            <a:ext cx="1547917" cy="544047"/>
            <a:chOff x="1762211" y="2117415"/>
            <a:chExt cx="1547917" cy="54404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16E0DC5-A494-65CB-BC08-FE4F67F3D47C}"/>
                </a:ext>
              </a:extLst>
            </p:cNvPr>
            <p:cNvSpPr txBox="1"/>
            <p:nvPr/>
          </p:nvSpPr>
          <p:spPr>
            <a:xfrm>
              <a:off x="1845731" y="2384463"/>
              <a:ext cx="65" cy="276999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endParaRPr lang="en-US" b="1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4E560A1-F6E4-21CA-B358-DAC2564C9BD6}"/>
                </a:ext>
              </a:extLst>
            </p:cNvPr>
            <p:cNvSpPr txBox="1"/>
            <p:nvPr/>
          </p:nvSpPr>
          <p:spPr>
            <a:xfrm>
              <a:off x="1762211" y="2117415"/>
              <a:ext cx="154791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5727529-AF8A-AE3C-7D2D-5D2715C45A22}"/>
              </a:ext>
            </a:extLst>
          </p:cNvPr>
          <p:cNvCxnSpPr>
            <a:cxnSpLocks/>
          </p:cNvCxnSpPr>
          <p:nvPr/>
        </p:nvCxnSpPr>
        <p:spPr>
          <a:xfrm>
            <a:off x="4464705" y="3701929"/>
            <a:ext cx="1122279" cy="0"/>
          </a:xfrm>
          <a:prstGeom prst="straightConnector1">
            <a:avLst/>
          </a:prstGeom>
          <a:ln w="38100">
            <a:headEnd type="stealt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0F74E6B0-5536-550E-EBAE-70A24FA2E287}"/>
              </a:ext>
            </a:extLst>
          </p:cNvPr>
          <p:cNvCxnSpPr>
            <a:cxnSpLocks/>
            <a:stCxn id="9" idx="2"/>
            <a:endCxn id="6" idx="3"/>
          </p:cNvCxnSpPr>
          <p:nvPr/>
        </p:nvCxnSpPr>
        <p:spPr>
          <a:xfrm rot="10800000" flipV="1">
            <a:off x="6753856" y="2869094"/>
            <a:ext cx="748126" cy="731278"/>
          </a:xfrm>
          <a:prstGeom prst="curvedConnector3">
            <a:avLst>
              <a:gd name="adj1" fmla="val 50000"/>
            </a:avLst>
          </a:prstGeom>
          <a:ln w="38100"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8F4AAFEC-B677-2FE7-E3EF-4AA0114864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1778" y="4203308"/>
            <a:ext cx="807199" cy="807199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32" name="Curved Connector 31">
            <a:extLst>
              <a:ext uri="{FF2B5EF4-FFF2-40B4-BE49-F238E27FC236}">
                <a16:creationId xmlns:a16="http://schemas.microsoft.com/office/drawing/2014/main" id="{2814DF84-0434-3DB7-617E-D49474EC29BE}"/>
              </a:ext>
            </a:extLst>
          </p:cNvPr>
          <p:cNvCxnSpPr>
            <a:cxnSpLocks/>
            <a:stCxn id="31" idx="1"/>
            <a:endCxn id="6" idx="3"/>
          </p:cNvCxnSpPr>
          <p:nvPr/>
        </p:nvCxnSpPr>
        <p:spPr>
          <a:xfrm rot="10800000">
            <a:off x="6753856" y="3600372"/>
            <a:ext cx="607922" cy="1006536"/>
          </a:xfrm>
          <a:prstGeom prst="curvedConnector3">
            <a:avLst>
              <a:gd name="adj1" fmla="val 50000"/>
            </a:avLst>
          </a:prstGeom>
          <a:ln w="38100"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C3DD8E4-DCF7-4889-A2CC-61D35AFDBFED}"/>
              </a:ext>
            </a:extLst>
          </p:cNvPr>
          <p:cNvSpPr txBox="1"/>
          <p:nvPr/>
        </p:nvSpPr>
        <p:spPr>
          <a:xfrm>
            <a:off x="7057816" y="4972188"/>
            <a:ext cx="1567352" cy="55399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b="1"/>
              <a:t>Cache hit rate of</a:t>
            </a:r>
            <a:br>
              <a:rPr lang="en-US" altLang="zh-CN" b="1"/>
            </a:br>
            <a:r>
              <a:rPr lang="en-US" altLang="zh-CN" b="1"/>
              <a:t>60% and 80%</a:t>
            </a:r>
            <a:endParaRPr lang="en-US" b="1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2C09A7C-3C94-26D1-2BAF-5ED7A1D4FD00}"/>
              </a:ext>
            </a:extLst>
          </p:cNvPr>
          <p:cNvGrpSpPr/>
          <p:nvPr/>
        </p:nvGrpSpPr>
        <p:grpSpPr>
          <a:xfrm>
            <a:off x="254089" y="2849089"/>
            <a:ext cx="1665798" cy="1472573"/>
            <a:chOff x="851055" y="3229481"/>
            <a:chExt cx="1665798" cy="147257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D697A11-8AF6-A709-3B7D-FFBA2C87BF27}"/>
                </a:ext>
              </a:extLst>
            </p:cNvPr>
            <p:cNvGrpSpPr/>
            <p:nvPr/>
          </p:nvGrpSpPr>
          <p:grpSpPr>
            <a:xfrm>
              <a:off x="851055" y="3229481"/>
              <a:ext cx="1665798" cy="1195574"/>
              <a:chOff x="1097280" y="1961757"/>
              <a:chExt cx="1665798" cy="1195574"/>
            </a:xfrm>
          </p:grpSpPr>
          <p:pic>
            <p:nvPicPr>
              <p:cNvPr id="43" name="Graphic 42" descr="User with solid fill">
                <a:extLst>
                  <a:ext uri="{FF2B5EF4-FFF2-40B4-BE49-F238E27FC236}">
                    <a16:creationId xmlns:a16="http://schemas.microsoft.com/office/drawing/2014/main" id="{39F0EE5D-AA44-A01E-6290-62D0CF778B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97280" y="2242931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44" name="Graphic 43" descr="Internet with solid fill">
                <a:extLst>
                  <a:ext uri="{FF2B5EF4-FFF2-40B4-BE49-F238E27FC236}">
                    <a16:creationId xmlns:a16="http://schemas.microsoft.com/office/drawing/2014/main" id="{C1A1D3B6-7046-5C2D-08CE-12DBA2ABBF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848678" y="1961757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CEAC5DF-3785-EB73-9790-83B306198826}"/>
                </a:ext>
              </a:extLst>
            </p:cNvPr>
            <p:cNvSpPr txBox="1"/>
            <p:nvPr/>
          </p:nvSpPr>
          <p:spPr>
            <a:xfrm>
              <a:off x="1545843" y="4425055"/>
              <a:ext cx="550920" cy="276999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b="1"/>
                <a:t>Client</a:t>
              </a:r>
            </a:p>
          </p:txBody>
        </p:sp>
      </p:grpSp>
      <p:sp>
        <p:nvSpPr>
          <p:cNvPr id="9" name="Cloud 8">
            <a:extLst>
              <a:ext uri="{FF2B5EF4-FFF2-40B4-BE49-F238E27FC236}">
                <a16:creationId xmlns:a16="http://schemas.microsoft.com/office/drawing/2014/main" id="{4C45FC7F-951C-0199-6C8B-5522313A30AC}"/>
              </a:ext>
            </a:extLst>
          </p:cNvPr>
          <p:cNvSpPr/>
          <p:nvPr/>
        </p:nvSpPr>
        <p:spPr>
          <a:xfrm>
            <a:off x="7488158" y="1112679"/>
            <a:ext cx="4456833" cy="3512830"/>
          </a:xfrm>
          <a:prstGeom prst="cloud">
            <a:avLst/>
          </a:prstGeom>
          <a:noFill/>
          <a:ln w="28575">
            <a:solidFill>
              <a:schemeClr val="tx1">
                <a:alpha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801EB04-4DDF-E168-6FD0-87209C952C97}"/>
              </a:ext>
            </a:extLst>
          </p:cNvPr>
          <p:cNvGrpSpPr/>
          <p:nvPr/>
        </p:nvGrpSpPr>
        <p:grpSpPr>
          <a:xfrm>
            <a:off x="8053853" y="1708119"/>
            <a:ext cx="1073896" cy="970991"/>
            <a:chOff x="7062392" y="1921515"/>
            <a:chExt cx="1530073" cy="1383455"/>
          </a:xfrm>
        </p:grpSpPr>
        <p:pic>
          <p:nvPicPr>
            <p:cNvPr id="19" name="Graphic 18" descr="Computer with solid fill">
              <a:extLst>
                <a:ext uri="{FF2B5EF4-FFF2-40B4-BE49-F238E27FC236}">
                  <a16:creationId xmlns:a16="http://schemas.microsoft.com/office/drawing/2014/main" id="{5B2CB8B5-FBEC-576F-08BD-F49BFC8AF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354618" y="1921515"/>
              <a:ext cx="914400" cy="9144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D42E043-B1F2-FE9D-A79F-776259902CFC}"/>
                </a:ext>
              </a:extLst>
            </p:cNvPr>
            <p:cNvSpPr txBox="1"/>
            <p:nvPr/>
          </p:nvSpPr>
          <p:spPr>
            <a:xfrm>
              <a:off x="7062392" y="2626265"/>
              <a:ext cx="1530073" cy="678705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/>
                <a:t>IPFS Instance</a:t>
              </a:r>
              <a:br>
                <a:rPr lang="en-US" b="1"/>
              </a:br>
              <a:r>
                <a:rPr lang="en-US" b="1"/>
                <a:t>Europe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8B17BB-F277-2C58-46DD-8BBD5920C56F}"/>
              </a:ext>
            </a:extLst>
          </p:cNvPr>
          <p:cNvGrpSpPr/>
          <p:nvPr/>
        </p:nvGrpSpPr>
        <p:grpSpPr>
          <a:xfrm>
            <a:off x="9370819" y="1417870"/>
            <a:ext cx="1084792" cy="971042"/>
            <a:chOff x="7062392" y="1935340"/>
            <a:chExt cx="1530072" cy="1369630"/>
          </a:xfrm>
        </p:grpSpPr>
        <p:pic>
          <p:nvPicPr>
            <p:cNvPr id="17" name="Graphic 16" descr="Computer with solid fill">
              <a:extLst>
                <a:ext uri="{FF2B5EF4-FFF2-40B4-BE49-F238E27FC236}">
                  <a16:creationId xmlns:a16="http://schemas.microsoft.com/office/drawing/2014/main" id="{BA861AED-C2DF-20FF-D97B-1D0BE54D9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370720" y="1935340"/>
              <a:ext cx="914399" cy="9144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30F4DEC-B1BC-7305-BCFB-5C3A6725BCBF}"/>
                </a:ext>
              </a:extLst>
            </p:cNvPr>
            <p:cNvSpPr txBox="1"/>
            <p:nvPr/>
          </p:nvSpPr>
          <p:spPr>
            <a:xfrm>
              <a:off x="7062392" y="2626265"/>
              <a:ext cx="1530072" cy="678705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/>
                <a:t>IPFS Instance</a:t>
              </a:r>
              <a:br>
                <a:rPr lang="en-US" b="1"/>
              </a:br>
              <a:r>
                <a:rPr lang="en-US" b="1"/>
                <a:t>Middle East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0E606A-91ED-F8ED-213F-BD3C6AFA92B2}"/>
              </a:ext>
            </a:extLst>
          </p:cNvPr>
          <p:cNvGrpSpPr/>
          <p:nvPr/>
        </p:nvGrpSpPr>
        <p:grpSpPr>
          <a:xfrm>
            <a:off x="8500085" y="3010940"/>
            <a:ext cx="1123107" cy="967761"/>
            <a:chOff x="7062392" y="1915614"/>
            <a:chExt cx="1594880" cy="1389356"/>
          </a:xfrm>
        </p:grpSpPr>
        <p:pic>
          <p:nvPicPr>
            <p:cNvPr id="15" name="Graphic 14" descr="Computer with solid fill">
              <a:extLst>
                <a:ext uri="{FF2B5EF4-FFF2-40B4-BE49-F238E27FC236}">
                  <a16:creationId xmlns:a16="http://schemas.microsoft.com/office/drawing/2014/main" id="{C1A7326F-3A93-E2A0-6D05-E51F985B8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346467" y="1915614"/>
              <a:ext cx="914400" cy="9144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DBFD7A-EC16-3CED-F548-962D22055BE9}"/>
                </a:ext>
              </a:extLst>
            </p:cNvPr>
            <p:cNvSpPr txBox="1"/>
            <p:nvPr/>
          </p:nvSpPr>
          <p:spPr>
            <a:xfrm>
              <a:off x="7062392" y="2626265"/>
              <a:ext cx="1594880" cy="678705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/>
                <a:t>IPFS  Instance</a:t>
              </a:r>
              <a:br>
                <a:rPr lang="en-US" b="1"/>
              </a:br>
              <a:r>
                <a:rPr lang="en-US" b="1"/>
                <a:t>US West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BDF352F-DEE1-3127-B162-7845D348EE12}"/>
              </a:ext>
            </a:extLst>
          </p:cNvPr>
          <p:cNvSpPr txBox="1"/>
          <p:nvPr/>
        </p:nvSpPr>
        <p:spPr>
          <a:xfrm>
            <a:off x="8466815" y="656315"/>
            <a:ext cx="1862936" cy="40196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tx1">
                    <a:alpha val="49243"/>
                  </a:schemeClr>
                </a:solidFill>
              </a:rPr>
              <a:t>IPFS Network</a:t>
            </a:r>
          </a:p>
        </p:txBody>
      </p:sp>
      <p:pic>
        <p:nvPicPr>
          <p:cNvPr id="38" name="Graphic 37" descr="Clapper board with solid fill">
            <a:extLst>
              <a:ext uri="{FF2B5EF4-FFF2-40B4-BE49-F238E27FC236}">
                <a16:creationId xmlns:a16="http://schemas.microsoft.com/office/drawing/2014/main" id="{89666F6F-BEE6-7EA6-6FCF-90D649F83F9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278377" y="1759348"/>
            <a:ext cx="376875" cy="376875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6174B2AB-FD2F-AC8E-A205-8E1E8B737991}"/>
              </a:ext>
            </a:extLst>
          </p:cNvPr>
          <p:cNvGrpSpPr/>
          <p:nvPr/>
        </p:nvGrpSpPr>
        <p:grpSpPr>
          <a:xfrm>
            <a:off x="10640662" y="2094485"/>
            <a:ext cx="1123610" cy="1015941"/>
            <a:chOff x="7062392" y="1921515"/>
            <a:chExt cx="1530073" cy="1383455"/>
          </a:xfrm>
        </p:grpSpPr>
        <p:pic>
          <p:nvPicPr>
            <p:cNvPr id="50" name="Graphic 49" descr="Computer with solid fill">
              <a:extLst>
                <a:ext uri="{FF2B5EF4-FFF2-40B4-BE49-F238E27FC236}">
                  <a16:creationId xmlns:a16="http://schemas.microsoft.com/office/drawing/2014/main" id="{50521D0B-5A14-1D75-A017-F76C70933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354618" y="1921515"/>
              <a:ext cx="914400" cy="914400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C7B0CDB-A1AE-777A-A072-FF0A0DA62AD9}"/>
                </a:ext>
              </a:extLst>
            </p:cNvPr>
            <p:cNvSpPr txBox="1"/>
            <p:nvPr/>
          </p:nvSpPr>
          <p:spPr>
            <a:xfrm>
              <a:off x="7062392" y="2626265"/>
              <a:ext cx="1530073" cy="678705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/>
                <a:t>IPFS Instance</a:t>
              </a:r>
              <a:br>
                <a:rPr lang="en-US" b="1"/>
              </a:br>
              <a:r>
                <a:rPr lang="en-US" b="1"/>
                <a:t>Asia East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0428A72-C95A-7652-1B35-3321B673857B}"/>
              </a:ext>
            </a:extLst>
          </p:cNvPr>
          <p:cNvGrpSpPr/>
          <p:nvPr/>
        </p:nvGrpSpPr>
        <p:grpSpPr>
          <a:xfrm>
            <a:off x="9825787" y="2978452"/>
            <a:ext cx="1227271" cy="1057517"/>
            <a:chOff x="7062392" y="1915614"/>
            <a:chExt cx="1594880" cy="1389356"/>
          </a:xfrm>
        </p:grpSpPr>
        <p:pic>
          <p:nvPicPr>
            <p:cNvPr id="59" name="Graphic 58" descr="Computer with solid fill">
              <a:extLst>
                <a:ext uri="{FF2B5EF4-FFF2-40B4-BE49-F238E27FC236}">
                  <a16:creationId xmlns:a16="http://schemas.microsoft.com/office/drawing/2014/main" id="{15873DEC-2E2A-4D78-9325-6CA287426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346467" y="1915614"/>
              <a:ext cx="914400" cy="9144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1C585C8-D748-889C-217A-C5782B38A99A}"/>
                </a:ext>
              </a:extLst>
            </p:cNvPr>
            <p:cNvSpPr txBox="1"/>
            <p:nvPr/>
          </p:nvSpPr>
          <p:spPr>
            <a:xfrm>
              <a:off x="7062392" y="2626265"/>
              <a:ext cx="1594880" cy="678705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/>
                <a:t>IPFS  Instance</a:t>
              </a:r>
              <a:br>
                <a:rPr lang="en-US" b="1"/>
              </a:br>
              <a:r>
                <a:rPr lang="en-US" b="1"/>
                <a:t>US West</a:t>
              </a:r>
            </a:p>
          </p:txBody>
        </p:sp>
      </p:grpSp>
      <p:pic>
        <p:nvPicPr>
          <p:cNvPr id="61" name="Graphic 60" descr="Clapper board with solid fill">
            <a:extLst>
              <a:ext uri="{FF2B5EF4-FFF2-40B4-BE49-F238E27FC236}">
                <a16:creationId xmlns:a16="http://schemas.microsoft.com/office/drawing/2014/main" id="{D69B0139-ACB5-272A-EDB3-BC65BCDD76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610025" y="1477366"/>
            <a:ext cx="376875" cy="376875"/>
          </a:xfrm>
          <a:prstGeom prst="rect">
            <a:avLst/>
          </a:prstGeom>
        </p:spPr>
      </p:pic>
      <p:pic>
        <p:nvPicPr>
          <p:cNvPr id="62" name="Graphic 61" descr="Clapper board with solid fill">
            <a:extLst>
              <a:ext uri="{FF2B5EF4-FFF2-40B4-BE49-F238E27FC236}">
                <a16:creationId xmlns:a16="http://schemas.microsoft.com/office/drawing/2014/main" id="{6129FC07-6F22-AB79-D836-96F9D0DFF05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713953" y="3066091"/>
            <a:ext cx="376875" cy="376875"/>
          </a:xfrm>
          <a:prstGeom prst="rect">
            <a:avLst/>
          </a:prstGeom>
        </p:spPr>
      </p:pic>
      <p:pic>
        <p:nvPicPr>
          <p:cNvPr id="63" name="Graphic 62" descr="Clapper board with solid fill">
            <a:extLst>
              <a:ext uri="{FF2B5EF4-FFF2-40B4-BE49-F238E27FC236}">
                <a16:creationId xmlns:a16="http://schemas.microsoft.com/office/drawing/2014/main" id="{763D56B6-61C1-3843-D89E-FF9BCF5FDD8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083068" y="3060473"/>
            <a:ext cx="376875" cy="376875"/>
          </a:xfrm>
          <a:prstGeom prst="rect">
            <a:avLst/>
          </a:prstGeom>
        </p:spPr>
      </p:pic>
      <p:pic>
        <p:nvPicPr>
          <p:cNvPr id="64" name="Graphic 63" descr="Clapper board with solid fill">
            <a:extLst>
              <a:ext uri="{FF2B5EF4-FFF2-40B4-BE49-F238E27FC236}">
                <a16:creationId xmlns:a16="http://schemas.microsoft.com/office/drawing/2014/main" id="{28EF6AE7-444D-0ADC-9989-94DFF916FAD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871875" y="2166142"/>
            <a:ext cx="376875" cy="376875"/>
          </a:xfrm>
          <a:prstGeom prst="rect">
            <a:avLst/>
          </a:prstGeom>
        </p:spPr>
      </p:pic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9EBE87A7-4AB2-FC20-562D-47C94BF385EE}"/>
              </a:ext>
            </a:extLst>
          </p:cNvPr>
          <p:cNvSpPr/>
          <p:nvPr/>
        </p:nvSpPr>
        <p:spPr>
          <a:xfrm>
            <a:off x="318461" y="2255137"/>
            <a:ext cx="4707885" cy="2717005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A4AE3CC-24D5-8169-9876-8372F12995C9}"/>
              </a:ext>
            </a:extLst>
          </p:cNvPr>
          <p:cNvSpPr txBox="1"/>
          <p:nvPr/>
        </p:nvSpPr>
        <p:spPr>
          <a:xfrm>
            <a:off x="1344259" y="5110687"/>
            <a:ext cx="2185663" cy="276999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800" b="1">
                <a:effectLst/>
                <a:latin typeface="LinLibertineT"/>
              </a:rPr>
              <a:t>Located</a:t>
            </a:r>
            <a:r>
              <a:rPr lang="en-US" altLang="zh-CN" b="1">
                <a:latin typeface="LinLibertineT"/>
              </a:rPr>
              <a:t>:</a:t>
            </a:r>
            <a:r>
              <a:rPr lang="zh-CN" altLang="en-US" b="1">
                <a:latin typeface="LinLibertineT"/>
              </a:rPr>
              <a:t> </a:t>
            </a:r>
            <a:r>
              <a:rPr lang="en-US" sz="1800" b="1">
                <a:effectLst/>
                <a:latin typeface="LinLibertineT"/>
              </a:rPr>
              <a:t>Northeast US 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70892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9" grpId="0" animBg="1"/>
      <p:bldP spid="14" grpId="0"/>
      <p:bldP spid="69" grpId="0" animBg="1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37E137-8A58-54AB-BCCA-040EB0EA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4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147CE9-8ACF-35B5-8495-BCF7A5B30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4756355"/>
            <a:ext cx="10058400" cy="1194812"/>
          </a:xfrm>
        </p:spPr>
        <p:txBody>
          <a:bodyPr/>
          <a:lstStyle/>
          <a:p>
            <a:r>
              <a:rPr lang="en-US" sz="2400" dirty="0"/>
              <a:t>We select </a:t>
            </a:r>
            <a:r>
              <a:rPr lang="en-US" sz="2400" b="1" dirty="0"/>
              <a:t>IPFS, </a:t>
            </a:r>
            <a:r>
              <a:rPr lang="en-US" sz="2400" b="1" dirty="0" err="1"/>
              <a:t>Filecoin</a:t>
            </a:r>
            <a:r>
              <a:rPr lang="en-US" sz="2400" b="1" dirty="0"/>
              <a:t>, Swarm, </a:t>
            </a:r>
            <a:r>
              <a:rPr lang="en-US" sz="2400" dirty="0"/>
              <a:t>and</a:t>
            </a:r>
            <a:r>
              <a:rPr lang="en-US" sz="2400" b="1" dirty="0"/>
              <a:t> </a:t>
            </a:r>
            <a:r>
              <a:rPr lang="en-US" sz="2400" b="1" dirty="0" err="1"/>
              <a:t>Storj</a:t>
            </a:r>
            <a:r>
              <a:rPr lang="en-US" sz="2400" dirty="0"/>
              <a:t> due to their</a:t>
            </a:r>
          </a:p>
          <a:p>
            <a:pPr marL="579438" lvl="1" indent="-342900">
              <a:buFont typeface="Wingdings" panose="05000000000000000000" pitchFamily="2" charset="2"/>
              <a:buChar char="Ø"/>
            </a:pPr>
            <a:r>
              <a:rPr lang="en-US" sz="2400" dirty="0"/>
              <a:t>Real-world deployment and operational scale</a:t>
            </a:r>
          </a:p>
          <a:p>
            <a:pPr marL="579438" lvl="1" indent="-342900">
              <a:buFont typeface="Wingdings" panose="05000000000000000000" pitchFamily="2" charset="2"/>
              <a:buChar char="Ø"/>
            </a:pPr>
            <a:r>
              <a:rPr lang="en-US" sz="2400" dirty="0"/>
              <a:t>Widespread adoption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E223E19-A8A0-1590-BDB0-2FF4A6BAB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Choosing Comparison Systems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E7AF573-9414-B13E-7E22-B76EC2310F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394438"/>
              </p:ext>
            </p:extLst>
          </p:nvPr>
        </p:nvGraphicFramePr>
        <p:xfrm>
          <a:off x="3338052" y="2052148"/>
          <a:ext cx="4585145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7689">
                  <a:extLst>
                    <a:ext uri="{9D8B030D-6E8A-4147-A177-3AD203B41FA5}">
                      <a16:colId xmlns:a16="http://schemas.microsoft.com/office/drawing/2014/main" val="299130608"/>
                    </a:ext>
                  </a:extLst>
                </a:gridCol>
                <a:gridCol w="1475296">
                  <a:extLst>
                    <a:ext uri="{9D8B030D-6E8A-4147-A177-3AD203B41FA5}">
                      <a16:colId xmlns:a16="http://schemas.microsoft.com/office/drawing/2014/main" val="693942885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3123966265"/>
                    </a:ext>
                  </a:extLst>
                </a:gridCol>
              </a:tblGrid>
              <a:tr h="172759">
                <a:tc>
                  <a:txBody>
                    <a:bodyPr/>
                    <a:lstStyle/>
                    <a:p>
                      <a:r>
                        <a:rPr lang="en-US" b="1"/>
                        <a:t>Platform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Network Size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Stored Storage Size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3203312"/>
                  </a:ext>
                </a:extLst>
              </a:tr>
              <a:tr h="172759">
                <a:tc>
                  <a:txBody>
                    <a:bodyPr/>
                    <a:lstStyle/>
                    <a:p>
                      <a:r>
                        <a:rPr lang="en-US"/>
                        <a:t>IPFS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~25k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3768555"/>
                  </a:ext>
                </a:extLst>
              </a:tr>
              <a:tr h="172759">
                <a:tc>
                  <a:txBody>
                    <a:bodyPr/>
                    <a:lstStyle/>
                    <a:p>
                      <a:r>
                        <a:rPr lang="en-US" err="1"/>
                        <a:t>Filecoin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~1.7k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1.64 EiB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6713856"/>
                  </a:ext>
                </a:extLst>
              </a:tr>
              <a:tr h="172759">
                <a:tc>
                  <a:txBody>
                    <a:bodyPr/>
                    <a:lstStyle/>
                    <a:p>
                      <a:r>
                        <a:rPr lang="en-US" err="1"/>
                        <a:t>StorJ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~23.8k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15.4 PB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2722999"/>
                  </a:ext>
                </a:extLst>
              </a:tr>
              <a:tr h="172759">
                <a:tc>
                  <a:txBody>
                    <a:bodyPr/>
                    <a:lstStyle/>
                    <a:p>
                      <a:r>
                        <a:rPr lang="en-US"/>
                        <a:t>Swarm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~16k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Not Available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5390998"/>
                  </a:ext>
                </a:extLst>
              </a:tr>
              <a:tr h="172759">
                <a:tc>
                  <a:txBody>
                    <a:bodyPr/>
                    <a:lstStyle/>
                    <a:p>
                      <a:r>
                        <a:rPr lang="en-US"/>
                        <a:t>Sia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~500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1.86 PB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281532"/>
                  </a:ext>
                </a:extLst>
              </a:tr>
              <a:tr h="172759">
                <a:tc>
                  <a:txBody>
                    <a:bodyPr/>
                    <a:lstStyle/>
                    <a:p>
                      <a:r>
                        <a:rPr lang="en-US"/>
                        <a:t>Arweave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~90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167.12 TB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882417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CDDAEC6-4439-7D07-9EE7-F4A0E7836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142690"/>
              </p:ext>
            </p:extLst>
          </p:nvPr>
        </p:nvGraphicFramePr>
        <p:xfrm>
          <a:off x="3338052" y="2415015"/>
          <a:ext cx="1064342" cy="146304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064342">
                  <a:extLst>
                    <a:ext uri="{9D8B030D-6E8A-4147-A177-3AD203B41FA5}">
                      <a16:colId xmlns:a16="http://schemas.microsoft.com/office/drawing/2014/main" val="239657381"/>
                    </a:ext>
                  </a:extLst>
                </a:gridCol>
              </a:tblGrid>
              <a:tr h="349182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FF00"/>
                          </a:solidFill>
                        </a:rPr>
                        <a:t>IPFS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8618258"/>
                  </a:ext>
                </a:extLst>
              </a:tr>
              <a:tr h="349182">
                <a:tc>
                  <a:txBody>
                    <a:bodyPr/>
                    <a:lstStyle/>
                    <a:p>
                      <a:r>
                        <a:rPr lang="en-US" err="1">
                          <a:solidFill>
                            <a:srgbClr val="FFFF00"/>
                          </a:solidFill>
                        </a:rPr>
                        <a:t>Filecoin</a:t>
                      </a:r>
                      <a:endParaRPr lang="en-US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7329967"/>
                  </a:ext>
                </a:extLst>
              </a:tr>
              <a:tr h="349182">
                <a:tc>
                  <a:txBody>
                    <a:bodyPr/>
                    <a:lstStyle/>
                    <a:p>
                      <a:r>
                        <a:rPr lang="en-US" err="1">
                          <a:solidFill>
                            <a:srgbClr val="FFFF00"/>
                          </a:solidFill>
                        </a:rPr>
                        <a:t>StorJ</a:t>
                      </a:r>
                      <a:endParaRPr lang="en-US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5878011"/>
                  </a:ext>
                </a:extLst>
              </a:tr>
              <a:tr h="349182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FF00"/>
                          </a:solidFill>
                        </a:rPr>
                        <a:t>Swarm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7114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43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6063C75-5B06-86EF-A1EA-B7D37F3588CE}"/>
              </a:ext>
            </a:extLst>
          </p:cNvPr>
          <p:cNvGrpSpPr/>
          <p:nvPr/>
        </p:nvGrpSpPr>
        <p:grpSpPr>
          <a:xfrm>
            <a:off x="1537609" y="2418957"/>
            <a:ext cx="7601238" cy="3399626"/>
            <a:chOff x="1537609" y="2418957"/>
            <a:chExt cx="7601238" cy="339962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379EBC3-8718-C778-71A8-06EAB4284C8F}"/>
                </a:ext>
              </a:extLst>
            </p:cNvPr>
            <p:cNvGrpSpPr/>
            <p:nvPr/>
          </p:nvGrpSpPr>
          <p:grpSpPr>
            <a:xfrm>
              <a:off x="1537609" y="2418957"/>
              <a:ext cx="7601238" cy="3399626"/>
              <a:chOff x="1537609" y="2418957"/>
              <a:chExt cx="7601238" cy="3399626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43FFB704-932E-413B-D83D-9B085C76B8A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10551"/>
              <a:stretch/>
            </p:blipFill>
            <p:spPr>
              <a:xfrm>
                <a:off x="1537609" y="2418957"/>
                <a:ext cx="7601238" cy="3399626"/>
              </a:xfrm>
              <a:prstGeom prst="rect">
                <a:avLst/>
              </a:prstGeom>
            </p:spPr>
          </p:pic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9551811-DFED-FC9F-EEDF-B76AD93EE7ED}"/>
                  </a:ext>
                </a:extLst>
              </p:cNvPr>
              <p:cNvSpPr/>
              <p:nvPr/>
            </p:nvSpPr>
            <p:spPr>
              <a:xfrm>
                <a:off x="1587545" y="2673849"/>
                <a:ext cx="436883" cy="25551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t"/>
              <a:lstStyle/>
              <a:p>
                <a:r>
                  <a:rPr lang="en-US">
                    <a:solidFill>
                      <a:schemeClr val="tx1"/>
                    </a:solidFill>
                  </a:rPr>
                  <a:t>      Throughput (Mbps)</a:t>
                </a: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241781C-4C50-2534-B387-3B97B6D929D2}"/>
                </a:ext>
              </a:extLst>
            </p:cNvPr>
            <p:cNvSpPr/>
            <p:nvPr/>
          </p:nvSpPr>
          <p:spPr>
            <a:xfrm rot="5400000">
              <a:off x="5311573" y="4269018"/>
              <a:ext cx="327896" cy="25551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t"/>
            <a:lstStyle/>
            <a:p>
              <a:r>
                <a:rPr lang="en-US">
                  <a:solidFill>
                    <a:schemeClr val="tx1"/>
                  </a:solidFill>
                </a:rPr>
                <a:t>                  Time (s)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AC124D-7C52-08F4-DD69-2A436F339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40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041E4D-5F65-B820-83D3-48FAEA8C6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Why the</a:t>
            </a:r>
            <a:r>
              <a:rPr lang="zh-CN" altLang="en-US"/>
              <a:t> </a:t>
            </a:r>
            <a:r>
              <a:rPr lang="en-US" altLang="zh-CN"/>
              <a:t>Manifest</a:t>
            </a:r>
            <a:r>
              <a:rPr lang="zh-CN" altLang="en-US"/>
              <a:t> </a:t>
            </a:r>
            <a:r>
              <a:rPr lang="en-US" altLang="zh-CN"/>
              <a:t>file</a:t>
            </a:r>
            <a:endParaRPr lang="en-US" b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9CA33DB-4FEF-E554-A8BF-6920D3404263}"/>
              </a:ext>
            </a:extLst>
          </p:cNvPr>
          <p:cNvCxnSpPr>
            <a:cxnSpLocks/>
          </p:cNvCxnSpPr>
          <p:nvPr/>
        </p:nvCxnSpPr>
        <p:spPr>
          <a:xfrm>
            <a:off x="3364158" y="2703761"/>
            <a:ext cx="0" cy="249751"/>
          </a:xfrm>
          <a:prstGeom prst="straightConnector1">
            <a:avLst/>
          </a:prstGeom>
          <a:ln w="38100">
            <a:solidFill>
              <a:srgbClr val="FF7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AA47962-BF2E-4C87-4903-57501DD96E29}"/>
              </a:ext>
            </a:extLst>
          </p:cNvPr>
          <p:cNvSpPr/>
          <p:nvPr/>
        </p:nvSpPr>
        <p:spPr>
          <a:xfrm>
            <a:off x="2333404" y="1901775"/>
            <a:ext cx="2061509" cy="80198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/>
              <a:t>Throughput</a:t>
            </a:r>
            <a:r>
              <a:rPr lang="zh-CN" altLang="en-US" b="1"/>
              <a:t> </a:t>
            </a:r>
            <a:r>
              <a:rPr lang="en-US" altLang="zh-CN" b="1"/>
              <a:t>for</a:t>
            </a:r>
            <a:r>
              <a:rPr lang="zh-CN" altLang="en-US" b="1"/>
              <a:t> </a:t>
            </a:r>
            <a:r>
              <a:rPr lang="en-US" altLang="zh-CN" b="1"/>
              <a:t>Client</a:t>
            </a:r>
            <a:r>
              <a:rPr lang="zh-CN" altLang="en-US" b="1"/>
              <a:t> </a:t>
            </a:r>
            <a:r>
              <a:rPr lang="en-US" altLang="zh-CN" b="1"/>
              <a:t>&lt;-&gt;</a:t>
            </a:r>
            <a:r>
              <a:rPr lang="zh-CN" altLang="en-US" b="1"/>
              <a:t> </a:t>
            </a:r>
            <a:r>
              <a:rPr lang="en-US" altLang="zh-CN" b="1"/>
              <a:t>Gateway</a:t>
            </a:r>
            <a:endParaRPr lang="en-US" b="1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C7CE2A4-B2B8-3436-42DD-3474DE466478}"/>
              </a:ext>
            </a:extLst>
          </p:cNvPr>
          <p:cNvCxnSpPr>
            <a:cxnSpLocks/>
          </p:cNvCxnSpPr>
          <p:nvPr/>
        </p:nvCxnSpPr>
        <p:spPr>
          <a:xfrm flipV="1">
            <a:off x="3390756" y="4422704"/>
            <a:ext cx="0" cy="27187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A6653EE-930D-1174-165F-7FB0FA6CA803}"/>
              </a:ext>
            </a:extLst>
          </p:cNvPr>
          <p:cNvSpPr/>
          <p:nvPr/>
        </p:nvSpPr>
        <p:spPr>
          <a:xfrm>
            <a:off x="2333404" y="4694574"/>
            <a:ext cx="2554369" cy="80198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/>
              <a:t>Throughput</a:t>
            </a:r>
            <a:r>
              <a:rPr lang="zh-CN" altLang="en-US" b="1"/>
              <a:t> </a:t>
            </a:r>
            <a:r>
              <a:rPr lang="en-US" altLang="zh-CN" b="1"/>
              <a:t>for</a:t>
            </a:r>
            <a:r>
              <a:rPr lang="zh-CN" altLang="en-US" b="1"/>
              <a:t> </a:t>
            </a:r>
            <a:endParaRPr lang="en-US" altLang="zh-CN" b="1"/>
          </a:p>
          <a:p>
            <a:pPr algn="ctr"/>
            <a:r>
              <a:rPr lang="en-US" altLang="zh-CN" b="1"/>
              <a:t>Client</a:t>
            </a:r>
            <a:r>
              <a:rPr lang="zh-CN" altLang="en-US" b="1"/>
              <a:t> </a:t>
            </a:r>
            <a:r>
              <a:rPr lang="en-US" altLang="zh-CN" b="1"/>
              <a:t>&lt;-&gt;</a:t>
            </a:r>
            <a:r>
              <a:rPr lang="zh-CN" altLang="en-US" b="1"/>
              <a:t> </a:t>
            </a:r>
            <a:r>
              <a:rPr lang="en-US" altLang="zh-CN" b="1"/>
              <a:t>IPFS</a:t>
            </a:r>
            <a:r>
              <a:rPr lang="zh-CN" altLang="en-US" b="1"/>
              <a:t> </a:t>
            </a:r>
            <a:r>
              <a:rPr lang="en-US" altLang="zh-CN" b="1"/>
              <a:t>Network</a:t>
            </a:r>
            <a:endParaRPr lang="en-US" b="1"/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B21B8544-1FBE-8331-B39A-730478A7D49B}"/>
              </a:ext>
            </a:extLst>
          </p:cNvPr>
          <p:cNvSpPr/>
          <p:nvPr/>
        </p:nvSpPr>
        <p:spPr>
          <a:xfrm>
            <a:off x="5306188" y="1884198"/>
            <a:ext cx="2365628" cy="80198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/>
              <a:t>Throughput</a:t>
            </a:r>
            <a:r>
              <a:rPr lang="zh-CN" altLang="en-US" b="1"/>
              <a:t> </a:t>
            </a:r>
            <a:r>
              <a:rPr lang="en-US" altLang="zh-CN" b="1"/>
              <a:t>of</a:t>
            </a:r>
            <a:r>
              <a:rPr lang="zh-CN" altLang="en-US" b="1"/>
              <a:t>  </a:t>
            </a:r>
            <a:r>
              <a:rPr lang="en-US" altLang="zh-CN" b="1"/>
              <a:t>segments</a:t>
            </a:r>
            <a:r>
              <a:rPr lang="zh-CN" altLang="en-US" b="1"/>
              <a:t> </a:t>
            </a:r>
            <a:r>
              <a:rPr lang="en-US" altLang="zh-CN" b="1"/>
              <a:t>are</a:t>
            </a:r>
            <a:r>
              <a:rPr lang="zh-CN" altLang="en-US" b="1"/>
              <a:t> </a:t>
            </a:r>
            <a:r>
              <a:rPr lang="en-US" altLang="zh-CN" b="1"/>
              <a:t>cached</a:t>
            </a:r>
            <a:endParaRPr lang="en-US" b="1"/>
          </a:p>
        </p:txBody>
      </p:sp>
      <p:sp>
        <p:nvSpPr>
          <p:cNvPr id="70" name="Equal 69">
            <a:extLst>
              <a:ext uri="{FF2B5EF4-FFF2-40B4-BE49-F238E27FC236}">
                <a16:creationId xmlns:a16="http://schemas.microsoft.com/office/drawing/2014/main" id="{56C946B3-4A50-948E-EBBD-3D6CA6785D18}"/>
              </a:ext>
            </a:extLst>
          </p:cNvPr>
          <p:cNvSpPr/>
          <p:nvPr/>
        </p:nvSpPr>
        <p:spPr>
          <a:xfrm>
            <a:off x="4589946" y="2106172"/>
            <a:ext cx="521208" cy="393192"/>
          </a:xfrm>
          <a:prstGeom prst="mathEqua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Equal 70">
            <a:extLst>
              <a:ext uri="{FF2B5EF4-FFF2-40B4-BE49-F238E27FC236}">
                <a16:creationId xmlns:a16="http://schemas.microsoft.com/office/drawing/2014/main" id="{363FA8F0-AA79-8934-8DE1-A4B83C9A3909}"/>
              </a:ext>
            </a:extLst>
          </p:cNvPr>
          <p:cNvSpPr/>
          <p:nvPr/>
        </p:nvSpPr>
        <p:spPr>
          <a:xfrm>
            <a:off x="4887773" y="4881394"/>
            <a:ext cx="521208" cy="393192"/>
          </a:xfrm>
          <a:prstGeom prst="mathEqua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AA832A2E-1D8F-1F0F-5894-B86C468233E6}"/>
              </a:ext>
            </a:extLst>
          </p:cNvPr>
          <p:cNvSpPr/>
          <p:nvPr/>
        </p:nvSpPr>
        <p:spPr>
          <a:xfrm>
            <a:off x="5475521" y="4694574"/>
            <a:ext cx="2554369" cy="80198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/>
              <a:t>Throughput</a:t>
            </a:r>
            <a:r>
              <a:rPr lang="zh-CN" altLang="en-US" b="1"/>
              <a:t> </a:t>
            </a:r>
            <a:r>
              <a:rPr lang="en-US" altLang="zh-CN" b="1"/>
              <a:t>for</a:t>
            </a:r>
            <a:r>
              <a:rPr lang="zh-CN" altLang="en-US" b="1"/>
              <a:t> </a:t>
            </a:r>
            <a:endParaRPr lang="en-US" altLang="zh-CN" b="1"/>
          </a:p>
          <a:p>
            <a:pPr algn="ctr"/>
            <a:r>
              <a:rPr lang="en-US" altLang="zh-CN" b="1"/>
              <a:t>segments</a:t>
            </a:r>
            <a:r>
              <a:rPr lang="zh-CN" altLang="en-US" b="1"/>
              <a:t> </a:t>
            </a:r>
            <a:r>
              <a:rPr lang="en-US" altLang="zh-CN" b="1"/>
              <a:t>not</a:t>
            </a:r>
            <a:r>
              <a:rPr lang="zh-CN" altLang="en-US" b="1"/>
              <a:t> </a:t>
            </a:r>
            <a:r>
              <a:rPr lang="en-US" altLang="zh-CN" b="1"/>
              <a:t>cached</a:t>
            </a:r>
            <a:endParaRPr lang="en-US" b="1"/>
          </a:p>
        </p:txBody>
      </p:sp>
      <p:cxnSp>
        <p:nvCxnSpPr>
          <p:cNvPr id="84" name="Connector: Curved 84">
            <a:extLst>
              <a:ext uri="{FF2B5EF4-FFF2-40B4-BE49-F238E27FC236}">
                <a16:creationId xmlns:a16="http://schemas.microsoft.com/office/drawing/2014/main" id="{3EAFD5F7-A548-43A0-C721-C26B10A8534A}"/>
              </a:ext>
            </a:extLst>
          </p:cNvPr>
          <p:cNvCxnSpPr>
            <a:cxnSpLocks/>
            <a:stCxn id="94" idx="0"/>
            <a:endCxn id="69" idx="3"/>
          </p:cNvCxnSpPr>
          <p:nvPr/>
        </p:nvCxnSpPr>
        <p:spPr>
          <a:xfrm rot="16200000" flipV="1">
            <a:off x="8321067" y="1635941"/>
            <a:ext cx="786481" cy="2084982"/>
          </a:xfrm>
          <a:prstGeom prst="curvedConnector2">
            <a:avLst/>
          </a:prstGeom>
          <a:ln w="38100">
            <a:prstDash val="dash"/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Connector: Curved 84">
            <a:extLst>
              <a:ext uri="{FF2B5EF4-FFF2-40B4-BE49-F238E27FC236}">
                <a16:creationId xmlns:a16="http://schemas.microsoft.com/office/drawing/2014/main" id="{02DD527E-7DC0-05B2-9182-4D83782B0542}"/>
              </a:ext>
            </a:extLst>
          </p:cNvPr>
          <p:cNvCxnSpPr>
            <a:cxnSpLocks/>
            <a:stCxn id="94" idx="2"/>
            <a:endCxn id="72" idx="3"/>
          </p:cNvCxnSpPr>
          <p:nvPr/>
        </p:nvCxnSpPr>
        <p:spPr>
          <a:xfrm rot="5400000">
            <a:off x="8338597" y="3677365"/>
            <a:ext cx="1109495" cy="1726908"/>
          </a:xfrm>
          <a:prstGeom prst="curvedConnector2">
            <a:avLst/>
          </a:prstGeom>
          <a:ln w="38100">
            <a:prstDash val="dash"/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ECA2FD3-1216-2A0F-E3FA-2750C2A1CD9E}"/>
              </a:ext>
            </a:extLst>
          </p:cNvPr>
          <p:cNvGrpSpPr/>
          <p:nvPr/>
        </p:nvGrpSpPr>
        <p:grpSpPr>
          <a:xfrm>
            <a:off x="9299598" y="2790498"/>
            <a:ext cx="1665798" cy="1472573"/>
            <a:chOff x="851055" y="3229481"/>
            <a:chExt cx="1665798" cy="1472573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5436F250-5D74-3434-9E25-A541E8018DBF}"/>
                </a:ext>
              </a:extLst>
            </p:cNvPr>
            <p:cNvGrpSpPr/>
            <p:nvPr/>
          </p:nvGrpSpPr>
          <p:grpSpPr>
            <a:xfrm>
              <a:off x="851055" y="3229481"/>
              <a:ext cx="1665798" cy="1195574"/>
              <a:chOff x="1097280" y="1961757"/>
              <a:chExt cx="1665798" cy="1195574"/>
            </a:xfrm>
          </p:grpSpPr>
          <p:pic>
            <p:nvPicPr>
              <p:cNvPr id="94" name="Graphic 93" descr="User with solid fill">
                <a:extLst>
                  <a:ext uri="{FF2B5EF4-FFF2-40B4-BE49-F238E27FC236}">
                    <a16:creationId xmlns:a16="http://schemas.microsoft.com/office/drawing/2014/main" id="{A1070B31-0474-CDA8-5DDE-9BDE012A96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097280" y="2242931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95" name="Graphic 94" descr="Internet with solid fill">
                <a:extLst>
                  <a:ext uri="{FF2B5EF4-FFF2-40B4-BE49-F238E27FC236}">
                    <a16:creationId xmlns:a16="http://schemas.microsoft.com/office/drawing/2014/main" id="{6407619F-22F7-0541-7D8F-02013EF806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848678" y="1961757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4E87AB64-BD14-FE0D-806F-D814EB0CD6C5}"/>
                </a:ext>
              </a:extLst>
            </p:cNvPr>
            <p:cNvSpPr txBox="1"/>
            <p:nvPr/>
          </p:nvSpPr>
          <p:spPr>
            <a:xfrm>
              <a:off x="1308255" y="4425055"/>
              <a:ext cx="1002967" cy="276999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altLang="zh-CN" b="1"/>
                <a:t>ABR</a:t>
              </a:r>
              <a:r>
                <a:rPr lang="zh-CN" altLang="en-US" b="1"/>
                <a:t> </a:t>
              </a:r>
              <a:r>
                <a:rPr lang="en-US" altLang="zh-CN" b="1"/>
                <a:t>Client</a:t>
              </a:r>
              <a:endParaRPr lang="en-US" b="1"/>
            </a:p>
          </p:txBody>
        </p:sp>
      </p:grp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E3C78435-1AE2-98E3-DAC6-0096A4BCA9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2481" y="5304649"/>
            <a:ext cx="2743200" cy="6477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BE2FC35-BB3D-815E-4BD3-D03D0721135A}"/>
              </a:ext>
            </a:extLst>
          </p:cNvPr>
          <p:cNvSpPr/>
          <p:nvPr/>
        </p:nvSpPr>
        <p:spPr>
          <a:xfrm>
            <a:off x="4755300" y="3701239"/>
            <a:ext cx="165100" cy="1651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20217AC-791F-F3E7-0DF5-52F7F55FBC7F}"/>
              </a:ext>
            </a:extLst>
          </p:cNvPr>
          <p:cNvSpPr/>
          <p:nvPr/>
        </p:nvSpPr>
        <p:spPr>
          <a:xfrm>
            <a:off x="3643171" y="3658943"/>
            <a:ext cx="165100" cy="1651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350C705-E53C-A891-AB63-77D2AFFB7679}"/>
              </a:ext>
            </a:extLst>
          </p:cNvPr>
          <p:cNvCxnSpPr>
            <a:cxnSpLocks/>
          </p:cNvCxnSpPr>
          <p:nvPr/>
        </p:nvCxnSpPr>
        <p:spPr>
          <a:xfrm>
            <a:off x="4837850" y="3934315"/>
            <a:ext cx="0" cy="488389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04D26D3-5B66-AF40-FD34-E4C07BEE0E2D}"/>
              </a:ext>
            </a:extLst>
          </p:cNvPr>
          <p:cNvCxnSpPr>
            <a:cxnSpLocks/>
          </p:cNvCxnSpPr>
          <p:nvPr/>
        </p:nvCxnSpPr>
        <p:spPr>
          <a:xfrm flipV="1">
            <a:off x="3725721" y="2953512"/>
            <a:ext cx="0" cy="669094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E77C36E4-9C0E-E4ED-1396-E3D5A60B278F}"/>
              </a:ext>
            </a:extLst>
          </p:cNvPr>
          <p:cNvSpPr/>
          <p:nvPr/>
        </p:nvSpPr>
        <p:spPr>
          <a:xfrm>
            <a:off x="2477508" y="3087278"/>
            <a:ext cx="1067432" cy="583063"/>
          </a:xfrm>
          <a:prstGeom prst="wedgeRoundRectCallout">
            <a:avLst>
              <a:gd name="adj1" fmla="val 63990"/>
              <a:gd name="adj2" fmla="val -17121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b="1"/>
              <a:t>Telescope’s Update</a:t>
            </a:r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A8894880-3517-9AC3-AADC-9B49AF20099D}"/>
              </a:ext>
            </a:extLst>
          </p:cNvPr>
          <p:cNvSpPr/>
          <p:nvPr/>
        </p:nvSpPr>
        <p:spPr>
          <a:xfrm>
            <a:off x="5099152" y="3662769"/>
            <a:ext cx="1067432" cy="583063"/>
          </a:xfrm>
          <a:prstGeom prst="wedgeRoundRectCallout">
            <a:avLst>
              <a:gd name="adj1" fmla="val -65164"/>
              <a:gd name="adj2" fmla="val 11832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b="1"/>
              <a:t>Telescope’s Update</a:t>
            </a:r>
          </a:p>
        </p:txBody>
      </p:sp>
    </p:spTree>
    <p:extLst>
      <p:ext uri="{BB962C8B-B14F-4D97-AF65-F5344CB8AC3E}">
        <p14:creationId xmlns:p14="http://schemas.microsoft.com/office/powerpoint/2010/main" val="108925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69" grpId="0" animBg="1"/>
      <p:bldP spid="70" grpId="0" animBg="1"/>
      <p:bldP spid="71" grpId="0" animBg="1"/>
      <p:bldP spid="72" grpId="0" animBg="1"/>
      <p:bldP spid="9" grpId="0" animBg="1"/>
      <p:bldP spid="14" grpId="0" animBg="1"/>
      <p:bldP spid="18" grpId="0" animBg="1"/>
      <p:bldP spid="1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991F54-C56E-4F68-5EED-E6E250944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41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CCD80D-12B7-BF06-BB5A-845D2CF03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Telescope’s</a:t>
            </a:r>
            <a:r>
              <a:rPr lang="zh-CN" altLang="en-US"/>
              <a:t> </a:t>
            </a:r>
            <a:r>
              <a:rPr lang="en-US" altLang="zh-CN"/>
              <a:t>video</a:t>
            </a:r>
            <a:r>
              <a:rPr lang="zh-CN" altLang="en-US"/>
              <a:t> </a:t>
            </a:r>
            <a:r>
              <a:rPr lang="en-US" altLang="zh-CN"/>
              <a:t>quality</a:t>
            </a:r>
            <a:r>
              <a:rPr lang="zh-CN" altLang="en-US"/>
              <a:t> </a:t>
            </a:r>
            <a:r>
              <a:rPr lang="en-US" altLang="zh-CN"/>
              <a:t>and</a:t>
            </a:r>
            <a:r>
              <a:rPr lang="zh-CN" altLang="en-US"/>
              <a:t> </a:t>
            </a:r>
            <a:r>
              <a:rPr lang="en-US" altLang="zh-CN"/>
              <a:t>stall</a:t>
            </a:r>
            <a:r>
              <a:rPr lang="zh-CN" altLang="en-US"/>
              <a:t> </a:t>
            </a:r>
            <a:r>
              <a:rPr lang="en-US" altLang="zh-CN"/>
              <a:t>performance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FF4A8C-F74E-D329-671A-B1D224FDD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544179"/>
            <a:ext cx="4403344" cy="33025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ECF37F-7D95-27EC-1ECA-1E1ECC5B85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352" y="2544178"/>
            <a:ext cx="4403344" cy="3302509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13D1B57-BD5D-C8F9-BB89-A85C68A7BCE5}"/>
              </a:ext>
            </a:extLst>
          </p:cNvPr>
          <p:cNvCxnSpPr>
            <a:cxnSpLocks/>
          </p:cNvCxnSpPr>
          <p:nvPr/>
        </p:nvCxnSpPr>
        <p:spPr>
          <a:xfrm>
            <a:off x="2263335" y="3236976"/>
            <a:ext cx="0" cy="669658"/>
          </a:xfrm>
          <a:prstGeom prst="straightConnector1">
            <a:avLst/>
          </a:prstGeom>
          <a:ln w="28575">
            <a:solidFill>
              <a:srgbClr val="FF5252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DF5E3EC-695B-441D-E26B-2CAE6C414AF0}"/>
              </a:ext>
            </a:extLst>
          </p:cNvPr>
          <p:cNvCxnSpPr>
            <a:cxnSpLocks/>
          </p:cNvCxnSpPr>
          <p:nvPr/>
        </p:nvCxnSpPr>
        <p:spPr>
          <a:xfrm>
            <a:off x="4171383" y="3182112"/>
            <a:ext cx="0" cy="316541"/>
          </a:xfrm>
          <a:prstGeom prst="straightConnector1">
            <a:avLst/>
          </a:prstGeom>
          <a:ln w="28575">
            <a:solidFill>
              <a:srgbClr val="FF5252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EE7C45B-6C98-7BDC-C601-92D23A1C841B}"/>
              </a:ext>
            </a:extLst>
          </p:cNvPr>
          <p:cNvSpPr txBox="1"/>
          <p:nvPr/>
        </p:nvSpPr>
        <p:spPr>
          <a:xfrm>
            <a:off x="2352234" y="3433305"/>
            <a:ext cx="402354" cy="276999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b="1">
                <a:solidFill>
                  <a:srgbClr val="FF5252"/>
                </a:solidFill>
              </a:rPr>
              <a:t>48%</a:t>
            </a:r>
            <a:endParaRPr lang="en-US" b="1">
              <a:solidFill>
                <a:srgbClr val="FF525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5481A9-C200-5845-D526-68C5BBFF96D1}"/>
              </a:ext>
            </a:extLst>
          </p:cNvPr>
          <p:cNvSpPr txBox="1"/>
          <p:nvPr/>
        </p:nvSpPr>
        <p:spPr>
          <a:xfrm>
            <a:off x="4269127" y="3221654"/>
            <a:ext cx="402354" cy="276999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b="1">
                <a:solidFill>
                  <a:srgbClr val="FF5252"/>
                </a:solidFill>
              </a:rPr>
              <a:t>18%</a:t>
            </a:r>
            <a:endParaRPr lang="en-US" b="1">
              <a:solidFill>
                <a:srgbClr val="FF5252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9B94DF9-6055-0F0F-58FB-143CB161A0A0}"/>
              </a:ext>
            </a:extLst>
          </p:cNvPr>
          <p:cNvCxnSpPr>
            <a:cxnSpLocks/>
          </p:cNvCxnSpPr>
          <p:nvPr/>
        </p:nvCxnSpPr>
        <p:spPr>
          <a:xfrm>
            <a:off x="6993831" y="3761232"/>
            <a:ext cx="0" cy="1480426"/>
          </a:xfrm>
          <a:prstGeom prst="straightConnector1">
            <a:avLst/>
          </a:prstGeom>
          <a:ln w="28575">
            <a:solidFill>
              <a:srgbClr val="00D05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9E50717-B783-032C-E9EA-FA7291FD1B2D}"/>
              </a:ext>
            </a:extLst>
          </p:cNvPr>
          <p:cNvSpPr txBox="1"/>
          <p:nvPr/>
        </p:nvSpPr>
        <p:spPr>
          <a:xfrm>
            <a:off x="6810942" y="3498653"/>
            <a:ext cx="402354" cy="276999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b="1">
                <a:solidFill>
                  <a:srgbClr val="00D050"/>
                </a:solidFill>
              </a:rPr>
              <a:t>91%</a:t>
            </a:r>
            <a:endParaRPr lang="en-US" b="1">
              <a:solidFill>
                <a:srgbClr val="00D05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D14FE9E-EB9E-2C7C-0A20-C852CB3601E0}"/>
              </a:ext>
            </a:extLst>
          </p:cNvPr>
          <p:cNvCxnSpPr>
            <a:cxnSpLocks/>
          </p:cNvCxnSpPr>
          <p:nvPr/>
        </p:nvCxnSpPr>
        <p:spPr>
          <a:xfrm>
            <a:off x="8901879" y="4547616"/>
            <a:ext cx="0" cy="694042"/>
          </a:xfrm>
          <a:prstGeom prst="straightConnector1">
            <a:avLst/>
          </a:prstGeom>
          <a:ln w="28575">
            <a:solidFill>
              <a:srgbClr val="00D05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A430C9C-5244-5000-8C17-D1F3BF3D3E57}"/>
              </a:ext>
            </a:extLst>
          </p:cNvPr>
          <p:cNvSpPr txBox="1"/>
          <p:nvPr/>
        </p:nvSpPr>
        <p:spPr>
          <a:xfrm>
            <a:off x="8414376" y="4756137"/>
            <a:ext cx="402354" cy="276999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b="1">
                <a:solidFill>
                  <a:srgbClr val="00D050"/>
                </a:solidFill>
              </a:rPr>
              <a:t>91%</a:t>
            </a:r>
            <a:endParaRPr lang="en-US" b="1">
              <a:solidFill>
                <a:srgbClr val="00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89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E865C6-E90F-86CE-9B95-E73B06432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42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434F45-F19F-7038-4B4D-8E3B7F2D1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Telescope’s performance under various network and geo-location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7FD13A-6AE8-CF29-B70D-4E07E5E791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21663" y="2559164"/>
            <a:ext cx="4524854" cy="33936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DFF7C0-256C-118A-FDDC-35A41D5D1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0175" y="2559163"/>
            <a:ext cx="4524855" cy="339364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97EABAA-D7B0-7D27-A09D-795240A8A6F3}"/>
              </a:ext>
            </a:extLst>
          </p:cNvPr>
          <p:cNvCxnSpPr>
            <a:cxnSpLocks/>
          </p:cNvCxnSpPr>
          <p:nvPr/>
        </p:nvCxnSpPr>
        <p:spPr>
          <a:xfrm>
            <a:off x="2195829" y="3504177"/>
            <a:ext cx="0" cy="1230941"/>
          </a:xfrm>
          <a:prstGeom prst="straightConnector1">
            <a:avLst/>
          </a:prstGeom>
          <a:ln w="28575">
            <a:solidFill>
              <a:srgbClr val="FF5252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A474AD0-574B-D7A5-F3F1-DC3F9A7D2F1B}"/>
              </a:ext>
            </a:extLst>
          </p:cNvPr>
          <p:cNvSpPr txBox="1"/>
          <p:nvPr/>
        </p:nvSpPr>
        <p:spPr>
          <a:xfrm>
            <a:off x="1947196" y="3227178"/>
            <a:ext cx="605745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b="1">
                <a:solidFill>
                  <a:srgbClr val="FF5252"/>
                </a:solidFill>
              </a:rPr>
              <a:t>275%</a:t>
            </a:r>
            <a:endParaRPr lang="en-US" b="1">
              <a:solidFill>
                <a:srgbClr val="FF5252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DAB56A4-8BF4-FCBC-8F40-09ADC283F0A7}"/>
              </a:ext>
            </a:extLst>
          </p:cNvPr>
          <p:cNvCxnSpPr>
            <a:cxnSpLocks/>
          </p:cNvCxnSpPr>
          <p:nvPr/>
        </p:nvCxnSpPr>
        <p:spPr>
          <a:xfrm>
            <a:off x="2716444" y="3307796"/>
            <a:ext cx="0" cy="743618"/>
          </a:xfrm>
          <a:prstGeom prst="straightConnector1">
            <a:avLst/>
          </a:prstGeom>
          <a:ln w="28575">
            <a:solidFill>
              <a:srgbClr val="FF5252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BD4B8DE-F31F-4661-0409-D9548042E69B}"/>
              </a:ext>
            </a:extLst>
          </p:cNvPr>
          <p:cNvSpPr txBox="1"/>
          <p:nvPr/>
        </p:nvSpPr>
        <p:spPr>
          <a:xfrm>
            <a:off x="2546832" y="3051775"/>
            <a:ext cx="605745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b="1">
                <a:solidFill>
                  <a:srgbClr val="FF5252"/>
                </a:solidFill>
              </a:rPr>
              <a:t>46%</a:t>
            </a:r>
            <a:endParaRPr lang="en-US" b="1">
              <a:solidFill>
                <a:srgbClr val="FF5252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5BCE3B9-5E8D-48B2-8B6C-69FD3454C4BA}"/>
              </a:ext>
            </a:extLst>
          </p:cNvPr>
          <p:cNvCxnSpPr>
            <a:cxnSpLocks/>
          </p:cNvCxnSpPr>
          <p:nvPr/>
        </p:nvCxnSpPr>
        <p:spPr>
          <a:xfrm>
            <a:off x="3237058" y="3307796"/>
            <a:ext cx="0" cy="429690"/>
          </a:xfrm>
          <a:prstGeom prst="straightConnector1">
            <a:avLst/>
          </a:prstGeom>
          <a:ln w="28575">
            <a:solidFill>
              <a:srgbClr val="FF5252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BA27990-D25D-BCD7-9D68-11113815A745}"/>
              </a:ext>
            </a:extLst>
          </p:cNvPr>
          <p:cNvSpPr txBox="1"/>
          <p:nvPr/>
        </p:nvSpPr>
        <p:spPr>
          <a:xfrm>
            <a:off x="3233677" y="3053979"/>
            <a:ext cx="605745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b="1">
                <a:solidFill>
                  <a:srgbClr val="FF5252"/>
                </a:solidFill>
              </a:rPr>
              <a:t>29%</a:t>
            </a:r>
            <a:endParaRPr lang="en-US" b="1">
              <a:solidFill>
                <a:srgbClr val="FF5252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A09DE8E-0D87-AC95-C0CA-495D32A5795D}"/>
              </a:ext>
            </a:extLst>
          </p:cNvPr>
          <p:cNvCxnSpPr>
            <a:cxnSpLocks/>
          </p:cNvCxnSpPr>
          <p:nvPr/>
        </p:nvCxnSpPr>
        <p:spPr>
          <a:xfrm>
            <a:off x="3643076" y="3485071"/>
            <a:ext cx="0" cy="1480426"/>
          </a:xfrm>
          <a:prstGeom prst="straightConnector1">
            <a:avLst/>
          </a:prstGeom>
          <a:ln w="28575">
            <a:solidFill>
              <a:srgbClr val="00D05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DB76651-01BE-ADB9-57D4-DC9E9BA953F3}"/>
              </a:ext>
            </a:extLst>
          </p:cNvPr>
          <p:cNvSpPr txBox="1"/>
          <p:nvPr/>
        </p:nvSpPr>
        <p:spPr>
          <a:xfrm>
            <a:off x="3836425" y="3452871"/>
            <a:ext cx="402354" cy="276999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b="1">
                <a:solidFill>
                  <a:srgbClr val="00D050"/>
                </a:solidFill>
              </a:rPr>
              <a:t>85%</a:t>
            </a:r>
            <a:endParaRPr lang="en-US" b="1">
              <a:solidFill>
                <a:srgbClr val="00D05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4C4DCC8-E597-EDEE-1CE3-96183FCAC129}"/>
              </a:ext>
            </a:extLst>
          </p:cNvPr>
          <p:cNvCxnSpPr>
            <a:cxnSpLocks/>
          </p:cNvCxnSpPr>
          <p:nvPr/>
        </p:nvCxnSpPr>
        <p:spPr>
          <a:xfrm>
            <a:off x="4169828" y="4467672"/>
            <a:ext cx="0" cy="692359"/>
          </a:xfrm>
          <a:prstGeom prst="straightConnector1">
            <a:avLst/>
          </a:prstGeom>
          <a:ln w="28575">
            <a:solidFill>
              <a:srgbClr val="00D05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F8F6241-2BFB-61E7-5E20-5A82B5A8F497}"/>
              </a:ext>
            </a:extLst>
          </p:cNvPr>
          <p:cNvSpPr txBox="1"/>
          <p:nvPr/>
        </p:nvSpPr>
        <p:spPr>
          <a:xfrm>
            <a:off x="4049094" y="4190673"/>
            <a:ext cx="402354" cy="276999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b="1">
                <a:solidFill>
                  <a:srgbClr val="00D050"/>
                </a:solidFill>
              </a:rPr>
              <a:t>93%</a:t>
            </a:r>
            <a:endParaRPr lang="en-US" b="1">
              <a:solidFill>
                <a:srgbClr val="00D050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CC57E1E-CB3F-61BE-73C8-76957280AB4C}"/>
              </a:ext>
            </a:extLst>
          </p:cNvPr>
          <p:cNvCxnSpPr>
            <a:cxnSpLocks/>
          </p:cNvCxnSpPr>
          <p:nvPr/>
        </p:nvCxnSpPr>
        <p:spPr>
          <a:xfrm>
            <a:off x="4684306" y="4664054"/>
            <a:ext cx="0" cy="495977"/>
          </a:xfrm>
          <a:prstGeom prst="straightConnector1">
            <a:avLst/>
          </a:prstGeom>
          <a:ln w="28575">
            <a:solidFill>
              <a:srgbClr val="00D05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D09FE2D-8C69-9B43-6B9B-E0C2EB238BBC}"/>
              </a:ext>
            </a:extLst>
          </p:cNvPr>
          <p:cNvSpPr txBox="1"/>
          <p:nvPr/>
        </p:nvSpPr>
        <p:spPr>
          <a:xfrm>
            <a:off x="4535073" y="4397468"/>
            <a:ext cx="402354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b="1">
                <a:solidFill>
                  <a:srgbClr val="00D050"/>
                </a:solidFill>
              </a:rPr>
              <a:t>95%</a:t>
            </a:r>
            <a:endParaRPr lang="en-US" b="1">
              <a:solidFill>
                <a:srgbClr val="00D050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CB80AF0-FF77-6783-9FE7-BDA5E37C334B}"/>
              </a:ext>
            </a:extLst>
          </p:cNvPr>
          <p:cNvCxnSpPr>
            <a:cxnSpLocks/>
          </p:cNvCxnSpPr>
          <p:nvPr/>
        </p:nvCxnSpPr>
        <p:spPr>
          <a:xfrm>
            <a:off x="7135021" y="3365677"/>
            <a:ext cx="0" cy="1173060"/>
          </a:xfrm>
          <a:prstGeom prst="straightConnector1">
            <a:avLst/>
          </a:prstGeom>
          <a:ln w="28575">
            <a:solidFill>
              <a:srgbClr val="FF5252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05E3E4D-80BB-1205-C8FC-595D0D6C3126}"/>
              </a:ext>
            </a:extLst>
          </p:cNvPr>
          <p:cNvCxnSpPr>
            <a:cxnSpLocks/>
          </p:cNvCxnSpPr>
          <p:nvPr/>
        </p:nvCxnSpPr>
        <p:spPr>
          <a:xfrm>
            <a:off x="7980892" y="3328774"/>
            <a:ext cx="0" cy="1173060"/>
          </a:xfrm>
          <a:prstGeom prst="straightConnector1">
            <a:avLst/>
          </a:prstGeom>
          <a:ln w="28575">
            <a:solidFill>
              <a:srgbClr val="FF5252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8834F69-256D-37BA-6279-65AFD7E92B48}"/>
              </a:ext>
            </a:extLst>
          </p:cNvPr>
          <p:cNvCxnSpPr>
            <a:cxnSpLocks/>
          </p:cNvCxnSpPr>
          <p:nvPr/>
        </p:nvCxnSpPr>
        <p:spPr>
          <a:xfrm>
            <a:off x="8625226" y="4190673"/>
            <a:ext cx="0" cy="1049962"/>
          </a:xfrm>
          <a:prstGeom prst="straightConnector1">
            <a:avLst/>
          </a:prstGeom>
          <a:ln w="28575">
            <a:solidFill>
              <a:srgbClr val="00D05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2009C87-5459-CC31-4685-FAB6AA9FF935}"/>
              </a:ext>
            </a:extLst>
          </p:cNvPr>
          <p:cNvCxnSpPr>
            <a:cxnSpLocks/>
          </p:cNvCxnSpPr>
          <p:nvPr/>
        </p:nvCxnSpPr>
        <p:spPr>
          <a:xfrm>
            <a:off x="9440412" y="4255983"/>
            <a:ext cx="0" cy="1091515"/>
          </a:xfrm>
          <a:prstGeom prst="straightConnector1">
            <a:avLst/>
          </a:prstGeom>
          <a:ln w="28575">
            <a:solidFill>
              <a:srgbClr val="00D05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874F65EC-71CA-E91C-5E4D-F28A8E3AF52B}"/>
              </a:ext>
            </a:extLst>
          </p:cNvPr>
          <p:cNvSpPr txBox="1"/>
          <p:nvPr/>
        </p:nvSpPr>
        <p:spPr>
          <a:xfrm>
            <a:off x="7208318" y="3463172"/>
            <a:ext cx="605745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b="1">
                <a:solidFill>
                  <a:srgbClr val="FF5252"/>
                </a:solidFill>
              </a:rPr>
              <a:t>127%</a:t>
            </a:r>
            <a:endParaRPr lang="en-US" b="1">
              <a:solidFill>
                <a:srgbClr val="FF5252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AD47422-BE63-8758-8526-A61052A0D33B}"/>
              </a:ext>
            </a:extLst>
          </p:cNvPr>
          <p:cNvSpPr txBox="1"/>
          <p:nvPr/>
        </p:nvSpPr>
        <p:spPr>
          <a:xfrm>
            <a:off x="8074372" y="3471670"/>
            <a:ext cx="605745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b="1">
                <a:solidFill>
                  <a:srgbClr val="FF5252"/>
                </a:solidFill>
              </a:rPr>
              <a:t>123%</a:t>
            </a:r>
            <a:endParaRPr lang="en-US" b="1">
              <a:solidFill>
                <a:srgbClr val="FF5252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AF4BD9C-0C1F-6080-8C53-41524724A251}"/>
              </a:ext>
            </a:extLst>
          </p:cNvPr>
          <p:cNvSpPr txBox="1"/>
          <p:nvPr/>
        </p:nvSpPr>
        <p:spPr>
          <a:xfrm>
            <a:off x="8548551" y="3885315"/>
            <a:ext cx="402354" cy="276999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b="1">
                <a:solidFill>
                  <a:srgbClr val="00D050"/>
                </a:solidFill>
              </a:rPr>
              <a:t>86%</a:t>
            </a:r>
            <a:endParaRPr lang="en-US" b="1">
              <a:solidFill>
                <a:srgbClr val="00D05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8E33FD9-E828-B8E9-952F-1C6B3E20D310}"/>
              </a:ext>
            </a:extLst>
          </p:cNvPr>
          <p:cNvSpPr txBox="1"/>
          <p:nvPr/>
        </p:nvSpPr>
        <p:spPr>
          <a:xfrm>
            <a:off x="9363951" y="3991583"/>
            <a:ext cx="402354" cy="276999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b="1">
                <a:solidFill>
                  <a:srgbClr val="00D050"/>
                </a:solidFill>
              </a:rPr>
              <a:t>95%</a:t>
            </a:r>
            <a:endParaRPr lang="en-US" b="1">
              <a:solidFill>
                <a:srgbClr val="00D05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EEC3194-687F-7DEA-ADFF-0B8F507C9639}"/>
              </a:ext>
            </a:extLst>
          </p:cNvPr>
          <p:cNvSpPr txBox="1"/>
          <p:nvPr/>
        </p:nvSpPr>
        <p:spPr>
          <a:xfrm>
            <a:off x="2815312" y="2402350"/>
            <a:ext cx="1021113" cy="276999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/>
              <a:t>60%</a:t>
            </a:r>
            <a:r>
              <a:rPr lang="zh-CN" altLang="en-US"/>
              <a:t> </a:t>
            </a:r>
            <a:r>
              <a:rPr lang="en-US" altLang="zh-CN"/>
              <a:t>Cache</a:t>
            </a:r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64FC1B3-AB73-C0F9-0BAE-AA0FE330ECA0}"/>
              </a:ext>
            </a:extLst>
          </p:cNvPr>
          <p:cNvSpPr txBox="1"/>
          <p:nvPr/>
        </p:nvSpPr>
        <p:spPr>
          <a:xfrm>
            <a:off x="7659004" y="2402349"/>
            <a:ext cx="1021113" cy="276999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/>
              <a:t>60%</a:t>
            </a:r>
            <a:r>
              <a:rPr lang="zh-CN" altLang="en-US"/>
              <a:t> </a:t>
            </a:r>
            <a:r>
              <a:rPr lang="en-US" altLang="zh-CN"/>
              <a:t>Cache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2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9" grpId="0"/>
      <p:bldP spid="21" grpId="0"/>
      <p:bldP spid="24" grpId="0"/>
      <p:bldP spid="24" grpId="1"/>
      <p:bldP spid="27" grpId="0"/>
      <p:bldP spid="38" grpId="0"/>
      <p:bldP spid="39" grpId="0"/>
      <p:bldP spid="41" grpId="0"/>
      <p:bldP spid="4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0242B-0CB3-43D9-73FC-AF43D492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Related Work on Sensitive File Sharing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015F9-DA12-8615-518C-77975FE61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377689"/>
            <a:ext cx="10058400" cy="3452581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>
                <a:latin typeface="Georgia" panose="02040502050405020303" pitchFamily="18" charset="0"/>
              </a:rPr>
              <a:t>"How Bad Can It Git? Characterizing Secret Leakage in Public GitHub Repositories."  – Meli, </a:t>
            </a:r>
            <a:r>
              <a:rPr lang="en-US" sz="2400" err="1">
                <a:latin typeface="Georgia" panose="02040502050405020303" pitchFamily="18" charset="0"/>
              </a:rPr>
              <a:t>Michael,et</a:t>
            </a:r>
            <a:r>
              <a:rPr lang="en-US" sz="2400">
                <a:latin typeface="Georgia" panose="02040502050405020303" pitchFamily="18" charset="0"/>
              </a:rPr>
              <a:t> al. NDSS’19.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>
                <a:latin typeface="Georgia" panose="02040502050405020303" pitchFamily="18" charset="0"/>
              </a:rPr>
              <a:t>Findings</a:t>
            </a:r>
            <a:r>
              <a:rPr lang="en-US">
                <a:latin typeface="Georgia" panose="02040502050405020303" pitchFamily="18" charset="0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tx1"/>
                </a:solidFill>
                <a:latin typeface="Georgia" panose="02040502050405020303" pitchFamily="18" charset="0"/>
              </a:rPr>
              <a:t>Secret leakages of private keys and API keys are pervasive, affecting over 100k repositories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tx1"/>
                </a:solidFill>
                <a:latin typeface="Georgia" panose="02040502050405020303" pitchFamily="18" charset="0"/>
              </a:rPr>
              <a:t>Thousands of new unique secrets are leaked every day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>
                <a:latin typeface="Georgia" panose="02040502050405020303" pitchFamily="18" charset="0"/>
              </a:rPr>
              <a:t>Our goal is to investigate this behavior on IPFS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95173-5DC3-3570-CC64-536FBD31AE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284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F0AC7-8D91-6281-8829-CC4145F7E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Sensitive Files with Our Own 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3583E-60BD-0386-DF7D-F32603F1E8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/>
              <a:t>For non-compressed files we identified 105 unique files that contain sensitive information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/>
              <a:t>For compressed files we identified 647 unique sensitive files that contain sensitive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74FD9-5BC6-B895-41E5-783A73CC81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8C96E2-D7E3-2ADB-8437-039DF0DE9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297" y="3779058"/>
            <a:ext cx="3481841" cy="22210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D0A7CD-E71F-7E90-DEB5-D969EB8DF6E0}"/>
              </a:ext>
            </a:extLst>
          </p:cNvPr>
          <p:cNvSpPr txBox="1"/>
          <p:nvPr/>
        </p:nvSpPr>
        <p:spPr>
          <a:xfrm>
            <a:off x="1973297" y="6000132"/>
            <a:ext cx="3699731" cy="24622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Sensitive files leaks over uncompressed files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65A01B-3A25-F895-2A30-2FFB6B7F6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285" y="3585761"/>
            <a:ext cx="3481842" cy="23742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C06A16-765C-DA8D-312D-5A5D1DD9375B}"/>
              </a:ext>
            </a:extLst>
          </p:cNvPr>
          <p:cNvSpPr txBox="1"/>
          <p:nvPr/>
        </p:nvSpPr>
        <p:spPr>
          <a:xfrm>
            <a:off x="6537285" y="6000132"/>
            <a:ext cx="3505768" cy="24622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Sensitive files leaks over compressed files</a:t>
            </a:r>
          </a:p>
        </p:txBody>
      </p:sp>
    </p:spTree>
    <p:extLst>
      <p:ext uri="{BB962C8B-B14F-4D97-AF65-F5344CB8AC3E}">
        <p14:creationId xmlns:p14="http://schemas.microsoft.com/office/powerpoint/2010/main" val="35982489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99028-4E7C-7386-53E4-8C1803A44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Case</a:t>
            </a:r>
            <a:r>
              <a:rPr lang="zh-CN" altLang="en-US"/>
              <a:t> </a:t>
            </a:r>
            <a:r>
              <a:rPr lang="en-US" altLang="zh-CN"/>
              <a:t>study</a:t>
            </a:r>
            <a:r>
              <a:rPr lang="zh-CN" altLang="en-US"/>
              <a:t> </a:t>
            </a:r>
            <a:r>
              <a:rPr lang="en-US" altLang="zh-CN"/>
              <a:t>on</a:t>
            </a:r>
            <a:r>
              <a:rPr lang="zh-CN" altLang="en-US"/>
              <a:t> </a:t>
            </a:r>
            <a:r>
              <a:rPr lang="en-US" altLang="zh-CN"/>
              <a:t>GitHub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DE39B-8C05-92EE-1507-156DF906D6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sz="2400"/>
              <a:t>We</a:t>
            </a:r>
            <a:r>
              <a:rPr lang="zh-CN" altLang="en-US" sz="2400"/>
              <a:t> </a:t>
            </a:r>
            <a:r>
              <a:rPr lang="en-US" altLang="zh-CN" sz="2400"/>
              <a:t>identified</a:t>
            </a:r>
            <a:r>
              <a:rPr lang="zh-CN" altLang="en-US" sz="2400"/>
              <a:t> </a:t>
            </a:r>
            <a:r>
              <a:rPr lang="en-US" altLang="zh-CN" sz="2400" b="1"/>
              <a:t>1,043</a:t>
            </a:r>
            <a:r>
              <a:rPr lang="zh-CN" altLang="en-US" sz="2400"/>
              <a:t> </a:t>
            </a:r>
            <a:r>
              <a:rPr lang="en-US" altLang="zh-CN" sz="2400"/>
              <a:t>unique</a:t>
            </a:r>
            <a:r>
              <a:rPr lang="zh-CN" altLang="en-US" sz="2400"/>
              <a:t> </a:t>
            </a:r>
            <a:r>
              <a:rPr lang="en-US" altLang="zh-CN" sz="2400"/>
              <a:t>GitHub</a:t>
            </a:r>
            <a:r>
              <a:rPr lang="zh-CN" altLang="en-US" sz="2400"/>
              <a:t> </a:t>
            </a:r>
            <a:r>
              <a:rPr lang="en-US" altLang="zh-CN" sz="2400"/>
              <a:t>repositories</a:t>
            </a:r>
            <a:r>
              <a:rPr lang="zh-CN" altLang="en-US" sz="2400"/>
              <a:t> </a:t>
            </a:r>
            <a:r>
              <a:rPr lang="en-US" altLang="zh-CN" sz="2400"/>
              <a:t>from</a:t>
            </a:r>
            <a:r>
              <a:rPr lang="zh-CN" altLang="en-US" sz="2400"/>
              <a:t> </a:t>
            </a:r>
            <a:r>
              <a:rPr lang="en-US" altLang="zh-CN" sz="2400"/>
              <a:t>the</a:t>
            </a:r>
            <a:r>
              <a:rPr lang="zh-CN" altLang="en-US" sz="2400"/>
              <a:t> </a:t>
            </a:r>
            <a:r>
              <a:rPr lang="en-US" altLang="zh-CN" sz="2400"/>
              <a:t>compressed</a:t>
            </a:r>
            <a:r>
              <a:rPr lang="zh-CN" altLang="en-US" sz="2400"/>
              <a:t> </a:t>
            </a:r>
            <a:r>
              <a:rPr lang="en-US" altLang="zh-CN" sz="2400"/>
              <a:t>files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400"/>
              <a:t>We</a:t>
            </a:r>
            <a:r>
              <a:rPr lang="zh-CN" altLang="en-US" sz="2400"/>
              <a:t> </a:t>
            </a:r>
            <a:r>
              <a:rPr lang="en-US" altLang="zh-CN" sz="2400"/>
              <a:t>compared</a:t>
            </a:r>
            <a:r>
              <a:rPr lang="zh-CN" altLang="en-US" sz="2400"/>
              <a:t> </a:t>
            </a:r>
            <a:r>
              <a:rPr lang="en-US" altLang="zh-CN" sz="2400"/>
              <a:t>the</a:t>
            </a:r>
            <a:r>
              <a:rPr lang="zh-CN" altLang="en-US" sz="2400"/>
              <a:t> </a:t>
            </a:r>
            <a:r>
              <a:rPr lang="en-US" altLang="zh-CN" sz="2400"/>
              <a:t>repository of the latest</a:t>
            </a:r>
            <a:r>
              <a:rPr lang="zh-CN" altLang="en-US" sz="2400"/>
              <a:t> </a:t>
            </a:r>
            <a:r>
              <a:rPr lang="en-US" altLang="zh-CN" sz="2400"/>
              <a:t>version</a:t>
            </a:r>
            <a:r>
              <a:rPr lang="zh-CN" altLang="en-US" sz="2400"/>
              <a:t> </a:t>
            </a:r>
            <a:r>
              <a:rPr lang="en-US" altLang="zh-CN" sz="2400"/>
              <a:t>on</a:t>
            </a:r>
            <a:r>
              <a:rPr lang="zh-CN" altLang="en-US" sz="2400"/>
              <a:t> </a:t>
            </a:r>
            <a:r>
              <a:rPr lang="en-US" altLang="zh-CN" sz="2400"/>
              <a:t>GitHub</a:t>
            </a:r>
            <a:r>
              <a:rPr lang="zh-CN" altLang="en-US" sz="2400"/>
              <a:t> </a:t>
            </a:r>
            <a:r>
              <a:rPr lang="en-US" altLang="zh-CN" sz="2400"/>
              <a:t>with</a:t>
            </a:r>
            <a:r>
              <a:rPr lang="zh-CN" altLang="en-US" sz="2400"/>
              <a:t> </a:t>
            </a:r>
            <a:r>
              <a:rPr lang="en-US" altLang="zh-CN" sz="2400"/>
              <a:t>the</a:t>
            </a:r>
            <a:r>
              <a:rPr lang="zh-CN" altLang="en-US" sz="2400"/>
              <a:t> </a:t>
            </a:r>
            <a:r>
              <a:rPr lang="en-US" altLang="zh-CN" sz="2400"/>
              <a:t>IPFS</a:t>
            </a:r>
            <a:r>
              <a:rPr lang="zh-CN" altLang="en-US" sz="2400"/>
              <a:t> </a:t>
            </a:r>
            <a:r>
              <a:rPr lang="en-US" altLang="zh-CN" sz="2400"/>
              <a:t>version</a:t>
            </a:r>
            <a:r>
              <a:rPr lang="zh-CN" altLang="en-US" sz="2400"/>
              <a:t> </a:t>
            </a:r>
            <a:r>
              <a:rPr lang="en-US" altLang="zh-CN" sz="2400"/>
              <a:t>we</a:t>
            </a:r>
            <a:r>
              <a:rPr lang="zh-CN" altLang="en-US" sz="2400"/>
              <a:t> </a:t>
            </a:r>
            <a:r>
              <a:rPr lang="en-US" altLang="zh-CN" sz="2400"/>
              <a:t>collected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F6BDE-58C3-7BB8-799D-8818074964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C0130A-3416-84C0-6EF0-918D9CD92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027" y="3454550"/>
            <a:ext cx="6005945" cy="263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BC1E9-465B-9C6B-B732-0530B96A0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Honeypot Experiment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22C121-24B6-F786-4B86-5AAB59FD90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46</a:t>
            </a:fld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5EBB0B-867E-FE16-1946-C0DB53CC46DE}"/>
              </a:ext>
            </a:extLst>
          </p:cNvPr>
          <p:cNvGrpSpPr/>
          <p:nvPr/>
        </p:nvGrpSpPr>
        <p:grpSpPr>
          <a:xfrm>
            <a:off x="1285631" y="3071893"/>
            <a:ext cx="914400" cy="1199216"/>
            <a:chOff x="1285631" y="3071893"/>
            <a:chExt cx="914400" cy="1199216"/>
          </a:xfrm>
        </p:grpSpPr>
        <p:pic>
          <p:nvPicPr>
            <p:cNvPr id="14" name="Graphic 13" descr="Share with solid fill">
              <a:extLst>
                <a:ext uri="{FF2B5EF4-FFF2-40B4-BE49-F238E27FC236}">
                  <a16:creationId xmlns:a16="http://schemas.microsoft.com/office/drawing/2014/main" id="{14681BBF-7CD5-A5A0-8F16-F5E382037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85631" y="3071893"/>
              <a:ext cx="914400" cy="9144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626399-2675-30E1-6CBD-179738EB059E}"/>
                </a:ext>
              </a:extLst>
            </p:cNvPr>
            <p:cNvSpPr txBox="1"/>
            <p:nvPr/>
          </p:nvSpPr>
          <p:spPr>
            <a:xfrm>
              <a:off x="1421650" y="3901777"/>
              <a:ext cx="64236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/>
                <a:t>PDF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1EE89E0-E90D-2481-6951-DBF2D9D81AED}"/>
              </a:ext>
            </a:extLst>
          </p:cNvPr>
          <p:cNvGrpSpPr/>
          <p:nvPr/>
        </p:nvGrpSpPr>
        <p:grpSpPr>
          <a:xfrm>
            <a:off x="2511106" y="3071893"/>
            <a:ext cx="914400" cy="1199216"/>
            <a:chOff x="1285631" y="3071893"/>
            <a:chExt cx="914400" cy="1199216"/>
          </a:xfrm>
        </p:grpSpPr>
        <p:pic>
          <p:nvPicPr>
            <p:cNvPr id="24" name="Graphic 23" descr="Share with solid fill">
              <a:extLst>
                <a:ext uri="{FF2B5EF4-FFF2-40B4-BE49-F238E27FC236}">
                  <a16:creationId xmlns:a16="http://schemas.microsoft.com/office/drawing/2014/main" id="{D2F1D353-A05C-FE08-A2AC-F5F05AB8B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85631" y="3071893"/>
              <a:ext cx="914400" cy="9144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7A62A13-89B1-80D9-87BB-A78B3CECA8EB}"/>
                </a:ext>
              </a:extLst>
            </p:cNvPr>
            <p:cNvSpPr txBox="1"/>
            <p:nvPr/>
          </p:nvSpPr>
          <p:spPr>
            <a:xfrm>
              <a:off x="1334102" y="3901777"/>
              <a:ext cx="81745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/>
                <a:t>HTML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190E9AF-E591-56A2-3CD0-D465528A514A}"/>
              </a:ext>
            </a:extLst>
          </p:cNvPr>
          <p:cNvGrpSpPr/>
          <p:nvPr/>
        </p:nvGrpSpPr>
        <p:grpSpPr>
          <a:xfrm>
            <a:off x="3640091" y="3071893"/>
            <a:ext cx="1107379" cy="1199216"/>
            <a:chOff x="1189141" y="3071893"/>
            <a:chExt cx="1107379" cy="1199216"/>
          </a:xfrm>
        </p:grpSpPr>
        <p:pic>
          <p:nvPicPr>
            <p:cNvPr id="27" name="Graphic 26" descr="Share with solid fill">
              <a:extLst>
                <a:ext uri="{FF2B5EF4-FFF2-40B4-BE49-F238E27FC236}">
                  <a16:creationId xmlns:a16="http://schemas.microsoft.com/office/drawing/2014/main" id="{E8434A40-9920-D4E7-32ED-B40067916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85631" y="3071893"/>
              <a:ext cx="914400" cy="91440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8144AC3-5D06-1C25-91C5-D925DA340AAA}"/>
                </a:ext>
              </a:extLst>
            </p:cNvPr>
            <p:cNvSpPr txBox="1"/>
            <p:nvPr/>
          </p:nvSpPr>
          <p:spPr>
            <a:xfrm>
              <a:off x="1189141" y="3901777"/>
              <a:ext cx="110737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/>
                <a:t>MS Word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4B0BCE2-2A72-35C7-36DB-37A19F666CEB}"/>
              </a:ext>
            </a:extLst>
          </p:cNvPr>
          <p:cNvGrpSpPr/>
          <p:nvPr/>
        </p:nvGrpSpPr>
        <p:grpSpPr>
          <a:xfrm>
            <a:off x="1285631" y="4601064"/>
            <a:ext cx="1001271" cy="1063431"/>
            <a:chOff x="1285631" y="4433129"/>
            <a:chExt cx="1001271" cy="1063431"/>
          </a:xfrm>
        </p:grpSpPr>
        <p:pic>
          <p:nvPicPr>
            <p:cNvPr id="10" name="Graphic 9" descr="Key with solid fill">
              <a:extLst>
                <a:ext uri="{FF2B5EF4-FFF2-40B4-BE49-F238E27FC236}">
                  <a16:creationId xmlns:a16="http://schemas.microsoft.com/office/drawing/2014/main" id="{77D3D82E-230A-2E6E-8EDD-36DE55B57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85631" y="4433129"/>
              <a:ext cx="914400" cy="9144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3D1F269-FE70-535A-FE7F-FB209A0391AC}"/>
                </a:ext>
              </a:extLst>
            </p:cNvPr>
            <p:cNvSpPr txBox="1"/>
            <p:nvPr/>
          </p:nvSpPr>
          <p:spPr>
            <a:xfrm>
              <a:off x="1285631" y="5127228"/>
              <a:ext cx="100127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/>
                <a:t>SSH Key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DD362D2-16FC-C48E-7F27-BA6A6824FE64}"/>
              </a:ext>
            </a:extLst>
          </p:cNvPr>
          <p:cNvGrpSpPr/>
          <p:nvPr/>
        </p:nvGrpSpPr>
        <p:grpSpPr>
          <a:xfrm>
            <a:off x="2501487" y="4439044"/>
            <a:ext cx="1020507" cy="1225451"/>
            <a:chOff x="2501487" y="4271109"/>
            <a:chExt cx="1020507" cy="1225451"/>
          </a:xfrm>
        </p:grpSpPr>
        <p:pic>
          <p:nvPicPr>
            <p:cNvPr id="16" name="Graphic 15" descr="Document with solid fill">
              <a:extLst>
                <a:ext uri="{FF2B5EF4-FFF2-40B4-BE49-F238E27FC236}">
                  <a16:creationId xmlns:a16="http://schemas.microsoft.com/office/drawing/2014/main" id="{4F5ED90C-C0ED-3766-5012-EEC7D3908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501487" y="4271109"/>
              <a:ext cx="914400" cy="91440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6F74CE8-5A62-719E-3E72-B56DE65659BC}"/>
                </a:ext>
              </a:extLst>
            </p:cNvPr>
            <p:cNvSpPr txBox="1"/>
            <p:nvPr/>
          </p:nvSpPr>
          <p:spPr>
            <a:xfrm>
              <a:off x="2520723" y="5127228"/>
              <a:ext cx="100127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/>
                <a:t>Control</a:t>
              </a:r>
            </a:p>
          </p:txBody>
        </p:sp>
      </p:grp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14904A1-9B3E-C4FC-52A1-5F92F70D6FE5}"/>
              </a:ext>
            </a:extLst>
          </p:cNvPr>
          <p:cNvSpPr/>
          <p:nvPr/>
        </p:nvSpPr>
        <p:spPr>
          <a:xfrm>
            <a:off x="1133230" y="2876062"/>
            <a:ext cx="3673232" cy="1482915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E0B0BE0-C2FC-EDE1-1B2F-48CE61C911DF}"/>
              </a:ext>
            </a:extLst>
          </p:cNvPr>
          <p:cNvGrpSpPr/>
          <p:nvPr/>
        </p:nvGrpSpPr>
        <p:grpSpPr>
          <a:xfrm>
            <a:off x="3521994" y="4526912"/>
            <a:ext cx="1518365" cy="1137583"/>
            <a:chOff x="3521994" y="4358977"/>
            <a:chExt cx="1518365" cy="1137583"/>
          </a:xfrm>
        </p:grpSpPr>
        <p:pic>
          <p:nvPicPr>
            <p:cNvPr id="12" name="Graphic 11" descr="Wallet with solid fill">
              <a:extLst>
                <a:ext uri="{FF2B5EF4-FFF2-40B4-BE49-F238E27FC236}">
                  <a16:creationId xmlns:a16="http://schemas.microsoft.com/office/drawing/2014/main" id="{ABD60611-AEDF-6E3A-2DB4-D2A2F7DC6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736580" y="4358977"/>
              <a:ext cx="914400" cy="91440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FCBDF09-4667-6872-4E8A-580B985A77CA}"/>
                </a:ext>
              </a:extLst>
            </p:cNvPr>
            <p:cNvSpPr txBox="1"/>
            <p:nvPr/>
          </p:nvSpPr>
          <p:spPr>
            <a:xfrm>
              <a:off x="3521994" y="5127228"/>
              <a:ext cx="151836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/>
                <a:t>Crypto Wallet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384CB895-4326-C1F1-27D0-49815F596CC4}"/>
              </a:ext>
            </a:extLst>
          </p:cNvPr>
          <p:cNvSpPr txBox="1"/>
          <p:nvPr/>
        </p:nvSpPr>
        <p:spPr>
          <a:xfrm>
            <a:off x="2121350" y="2438754"/>
            <a:ext cx="19739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/>
              <a:t>Beacon Files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69549A3-EFEB-98A1-DF46-1C8EA225E394}"/>
              </a:ext>
            </a:extLst>
          </p:cNvPr>
          <p:cNvSpPr/>
          <p:nvPr/>
        </p:nvSpPr>
        <p:spPr>
          <a:xfrm>
            <a:off x="832336" y="2418957"/>
            <a:ext cx="4318002" cy="3340982"/>
          </a:xfrm>
          <a:prstGeom prst="roundRect">
            <a:avLst/>
          </a:prstGeom>
          <a:noFill/>
          <a:ln w="28575">
            <a:solidFill>
              <a:srgbClr val="FF5252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24CF7A1-B262-169A-5068-FC22854BC242}"/>
              </a:ext>
            </a:extLst>
          </p:cNvPr>
          <p:cNvSpPr txBox="1"/>
          <p:nvPr/>
        </p:nvSpPr>
        <p:spPr>
          <a:xfrm>
            <a:off x="2097678" y="1923630"/>
            <a:ext cx="21834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5252"/>
                </a:solidFill>
              </a:rPr>
              <a:t>Decoy Files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1DEC0A68-BDEB-97AC-1DD8-BC696E5AAD0B}"/>
              </a:ext>
            </a:extLst>
          </p:cNvPr>
          <p:cNvSpPr/>
          <p:nvPr/>
        </p:nvSpPr>
        <p:spPr>
          <a:xfrm>
            <a:off x="6328693" y="2418957"/>
            <a:ext cx="4456833" cy="3512830"/>
          </a:xfrm>
          <a:prstGeom prst="cloud">
            <a:avLst/>
          </a:prstGeom>
          <a:noFill/>
          <a:ln w="28575">
            <a:solidFill>
              <a:schemeClr val="tx1">
                <a:alpha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E4D9AB0-5AE9-C575-392E-417D690EC93E}"/>
              </a:ext>
            </a:extLst>
          </p:cNvPr>
          <p:cNvGrpSpPr/>
          <p:nvPr/>
        </p:nvGrpSpPr>
        <p:grpSpPr>
          <a:xfrm>
            <a:off x="6806871" y="3014397"/>
            <a:ext cx="1248933" cy="1048633"/>
            <a:chOff x="6937697" y="1921515"/>
            <a:chExt cx="1779463" cy="1494078"/>
          </a:xfrm>
        </p:grpSpPr>
        <p:pic>
          <p:nvPicPr>
            <p:cNvPr id="6" name="Graphic 5" descr="Computer with solid fill">
              <a:extLst>
                <a:ext uri="{FF2B5EF4-FFF2-40B4-BE49-F238E27FC236}">
                  <a16:creationId xmlns:a16="http://schemas.microsoft.com/office/drawing/2014/main" id="{D1C011E6-D4EE-E73E-3C03-D5F74C603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354618" y="1921515"/>
              <a:ext cx="914400" cy="9144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91253C-3E24-35BA-4DFB-BFA4D15D086D}"/>
                </a:ext>
              </a:extLst>
            </p:cNvPr>
            <p:cNvSpPr txBox="1"/>
            <p:nvPr/>
          </p:nvSpPr>
          <p:spPr>
            <a:xfrm>
              <a:off x="6937697" y="2626264"/>
              <a:ext cx="1779463" cy="789329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/>
                <a:t>IPFS Instance</a:t>
              </a:r>
              <a:br>
                <a:rPr lang="en-US" b="1"/>
              </a:br>
              <a:r>
                <a:rPr lang="en-US" b="1"/>
                <a:t>UK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0324347-132F-A76C-5ABA-B45F8CF86AAB}"/>
              </a:ext>
            </a:extLst>
          </p:cNvPr>
          <p:cNvGrpSpPr/>
          <p:nvPr/>
        </p:nvGrpSpPr>
        <p:grpSpPr>
          <a:xfrm>
            <a:off x="8129283" y="2724148"/>
            <a:ext cx="1248933" cy="1043851"/>
            <a:chOff x="6946634" y="1935340"/>
            <a:chExt cx="1761589" cy="1472325"/>
          </a:xfrm>
        </p:grpSpPr>
        <p:pic>
          <p:nvPicPr>
            <p:cNvPr id="9" name="Graphic 8" descr="Computer with solid fill">
              <a:extLst>
                <a:ext uri="{FF2B5EF4-FFF2-40B4-BE49-F238E27FC236}">
                  <a16:creationId xmlns:a16="http://schemas.microsoft.com/office/drawing/2014/main" id="{310EF145-B9E3-A84A-CAD5-351F8AF19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370720" y="1935340"/>
              <a:ext cx="914399" cy="91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9C479B-4BD8-F944-12FF-C1DA9673ABD7}"/>
                </a:ext>
              </a:extLst>
            </p:cNvPr>
            <p:cNvSpPr txBox="1"/>
            <p:nvPr/>
          </p:nvSpPr>
          <p:spPr>
            <a:xfrm>
              <a:off x="6946634" y="2626265"/>
              <a:ext cx="1761589" cy="781400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/>
                <a:t>IPFS Instance</a:t>
              </a:r>
              <a:br>
                <a:rPr lang="en-US" b="1"/>
              </a:br>
              <a:r>
                <a:rPr lang="en-US" b="1"/>
                <a:t>Brazil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03F9623-95DD-ED4B-802F-7663E66CEA7D}"/>
              </a:ext>
            </a:extLst>
          </p:cNvPr>
          <p:cNvGrpSpPr/>
          <p:nvPr/>
        </p:nvGrpSpPr>
        <p:grpSpPr>
          <a:xfrm>
            <a:off x="7251258" y="4317218"/>
            <a:ext cx="1301831" cy="1049005"/>
            <a:chOff x="6935493" y="1915614"/>
            <a:chExt cx="1848679" cy="1505993"/>
          </a:xfrm>
        </p:grpSpPr>
        <p:pic>
          <p:nvPicPr>
            <p:cNvPr id="15" name="Graphic 14" descr="Computer with solid fill">
              <a:extLst>
                <a:ext uri="{FF2B5EF4-FFF2-40B4-BE49-F238E27FC236}">
                  <a16:creationId xmlns:a16="http://schemas.microsoft.com/office/drawing/2014/main" id="{EEE37EFF-1B60-989B-7B76-ED099B731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346467" y="1915614"/>
              <a:ext cx="914400" cy="9144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6DE950C-B08C-2DDE-24A9-6B80A7E3A75C}"/>
                </a:ext>
              </a:extLst>
            </p:cNvPr>
            <p:cNvSpPr txBox="1"/>
            <p:nvPr/>
          </p:nvSpPr>
          <p:spPr>
            <a:xfrm>
              <a:off x="6935493" y="2626266"/>
              <a:ext cx="1848679" cy="795341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/>
                <a:t>IPFS  Instance</a:t>
              </a:r>
              <a:br>
                <a:rPr lang="en-US" b="1"/>
              </a:br>
              <a:r>
                <a:rPr lang="en-US" b="1"/>
                <a:t>US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52330C4-AC28-41E1-5904-C8B4EFE97DF4}"/>
              </a:ext>
            </a:extLst>
          </p:cNvPr>
          <p:cNvSpPr txBox="1"/>
          <p:nvPr/>
        </p:nvSpPr>
        <p:spPr>
          <a:xfrm>
            <a:off x="7307350" y="1962593"/>
            <a:ext cx="2388444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tx1">
                    <a:alpha val="49243"/>
                  </a:schemeClr>
                </a:solidFill>
              </a:rPr>
              <a:t>IPFS Network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DD92346-DB16-A300-69F0-AD05A1EDE485}"/>
              </a:ext>
            </a:extLst>
          </p:cNvPr>
          <p:cNvGrpSpPr/>
          <p:nvPr/>
        </p:nvGrpSpPr>
        <p:grpSpPr>
          <a:xfrm>
            <a:off x="9418537" y="3400763"/>
            <a:ext cx="1248933" cy="1071532"/>
            <a:chOff x="6977064" y="1921515"/>
            <a:chExt cx="1700731" cy="1459156"/>
          </a:xfrm>
        </p:grpSpPr>
        <p:pic>
          <p:nvPicPr>
            <p:cNvPr id="31" name="Graphic 30" descr="Computer with solid fill">
              <a:extLst>
                <a:ext uri="{FF2B5EF4-FFF2-40B4-BE49-F238E27FC236}">
                  <a16:creationId xmlns:a16="http://schemas.microsoft.com/office/drawing/2014/main" id="{B0F983F3-035A-44A0-9518-B0C1374CB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354618" y="1921515"/>
              <a:ext cx="914400" cy="91440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8764BFC-8079-CFAC-11AF-02A8DC85BC9E}"/>
                </a:ext>
              </a:extLst>
            </p:cNvPr>
            <p:cNvSpPr txBox="1"/>
            <p:nvPr/>
          </p:nvSpPr>
          <p:spPr>
            <a:xfrm>
              <a:off x="6977064" y="2626266"/>
              <a:ext cx="1700731" cy="754405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/>
                <a:t>IPFS Instance</a:t>
              </a:r>
              <a:br>
                <a:rPr lang="en-US" b="1"/>
              </a:br>
              <a:r>
                <a:rPr lang="en-US" b="1"/>
                <a:t>Japan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544BA27-7114-101F-513A-4643B077DE01}"/>
              </a:ext>
            </a:extLst>
          </p:cNvPr>
          <p:cNvGrpSpPr/>
          <p:nvPr/>
        </p:nvGrpSpPr>
        <p:grpSpPr>
          <a:xfrm>
            <a:off x="8629042" y="4284730"/>
            <a:ext cx="1301831" cy="1094913"/>
            <a:chOff x="7013945" y="1915614"/>
            <a:chExt cx="1691773" cy="1438487"/>
          </a:xfrm>
        </p:grpSpPr>
        <p:pic>
          <p:nvPicPr>
            <p:cNvPr id="55" name="Graphic 54" descr="Computer with solid fill">
              <a:extLst>
                <a:ext uri="{FF2B5EF4-FFF2-40B4-BE49-F238E27FC236}">
                  <a16:creationId xmlns:a16="http://schemas.microsoft.com/office/drawing/2014/main" id="{9C1A9F1C-8258-0920-5DD6-E4DD8780E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346467" y="1915614"/>
              <a:ext cx="914400" cy="914400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8FCB2A0-5CE4-D7F4-4EFB-14B3A9A6EA3D}"/>
                </a:ext>
              </a:extLst>
            </p:cNvPr>
            <p:cNvSpPr txBox="1"/>
            <p:nvPr/>
          </p:nvSpPr>
          <p:spPr>
            <a:xfrm>
              <a:off x="7013945" y="2626264"/>
              <a:ext cx="1691773" cy="727837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/>
                <a:t>IPFS  Instance</a:t>
              </a:r>
              <a:br>
                <a:rPr lang="en-US" b="1"/>
              </a:br>
              <a:r>
                <a:rPr lang="en-US" b="1"/>
                <a:t>Australia </a:t>
              </a:r>
            </a:p>
          </p:txBody>
        </p:sp>
      </p:grpSp>
      <p:pic>
        <p:nvPicPr>
          <p:cNvPr id="62" name="Graphic 61" descr="Open folder with solid fill">
            <a:extLst>
              <a:ext uri="{FF2B5EF4-FFF2-40B4-BE49-F238E27FC236}">
                <a16:creationId xmlns:a16="http://schemas.microsoft.com/office/drawing/2014/main" id="{69B4B2E8-BAB6-AF23-2BE6-5A887EC128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7145327" y="3096338"/>
            <a:ext cx="355306" cy="355306"/>
          </a:xfrm>
          <a:prstGeom prst="rect">
            <a:avLst/>
          </a:prstGeom>
        </p:spPr>
      </p:pic>
      <p:pic>
        <p:nvPicPr>
          <p:cNvPr id="63" name="Graphic 62" descr="Open folder with solid fill">
            <a:extLst>
              <a:ext uri="{FF2B5EF4-FFF2-40B4-BE49-F238E27FC236}">
                <a16:creationId xmlns:a16="http://schemas.microsoft.com/office/drawing/2014/main" id="{41DC7CF6-D5DC-6A21-3057-0F893EE97E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8501572" y="2818299"/>
            <a:ext cx="355306" cy="355306"/>
          </a:xfrm>
          <a:prstGeom prst="rect">
            <a:avLst/>
          </a:prstGeom>
        </p:spPr>
      </p:pic>
      <p:pic>
        <p:nvPicPr>
          <p:cNvPr id="64" name="Graphic 63" descr="Open folder with solid fill">
            <a:extLst>
              <a:ext uri="{FF2B5EF4-FFF2-40B4-BE49-F238E27FC236}">
                <a16:creationId xmlns:a16="http://schemas.microsoft.com/office/drawing/2014/main" id="{C31600CF-ADE6-DA24-7F41-E05134931E5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7597547" y="4406676"/>
            <a:ext cx="355306" cy="355306"/>
          </a:xfrm>
          <a:prstGeom prst="rect">
            <a:avLst/>
          </a:prstGeom>
        </p:spPr>
      </p:pic>
      <p:pic>
        <p:nvPicPr>
          <p:cNvPr id="65" name="Graphic 64" descr="Open folder with solid fill">
            <a:extLst>
              <a:ext uri="{FF2B5EF4-FFF2-40B4-BE49-F238E27FC236}">
                <a16:creationId xmlns:a16="http://schemas.microsoft.com/office/drawing/2014/main" id="{A0A78F0F-E4BC-45A9-0CDB-5EE904ADE2C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8958774" y="4400074"/>
            <a:ext cx="355306" cy="355306"/>
          </a:xfrm>
          <a:prstGeom prst="rect">
            <a:avLst/>
          </a:prstGeom>
        </p:spPr>
      </p:pic>
      <p:pic>
        <p:nvPicPr>
          <p:cNvPr id="66" name="Graphic 65" descr="Open folder with solid fill">
            <a:extLst>
              <a:ext uri="{FF2B5EF4-FFF2-40B4-BE49-F238E27FC236}">
                <a16:creationId xmlns:a16="http://schemas.microsoft.com/office/drawing/2014/main" id="{0993FFA4-9A6F-EBB3-2F68-0586901F0D8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9753220" y="3513833"/>
            <a:ext cx="355306" cy="355306"/>
          </a:xfrm>
          <a:prstGeom prst="rect">
            <a:avLst/>
          </a:prstGeom>
        </p:spPr>
      </p:pic>
      <p:cxnSp>
        <p:nvCxnSpPr>
          <p:cNvPr id="68" name="Connector: Curved 67">
            <a:extLst>
              <a:ext uri="{FF2B5EF4-FFF2-40B4-BE49-F238E27FC236}">
                <a16:creationId xmlns:a16="http://schemas.microsoft.com/office/drawing/2014/main" id="{648BD474-ED91-2A7D-19A2-8B8A6A7E72AC}"/>
              </a:ext>
            </a:extLst>
          </p:cNvPr>
          <p:cNvCxnSpPr>
            <a:stCxn id="39" idx="3"/>
            <a:endCxn id="62" idx="1"/>
          </p:cNvCxnSpPr>
          <p:nvPr/>
        </p:nvCxnSpPr>
        <p:spPr>
          <a:xfrm flipV="1">
            <a:off x="5150338" y="3273991"/>
            <a:ext cx="1994989" cy="815457"/>
          </a:xfrm>
          <a:prstGeom prst="curvedConnector3">
            <a:avLst/>
          </a:prstGeom>
          <a:ln w="28575">
            <a:solidFill>
              <a:srgbClr val="FF525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79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/>
      <p:bldP spid="39" grpId="0" animBg="1"/>
      <p:bldP spid="40" grpId="0"/>
      <p:bldP spid="3" grpId="0" animBg="1"/>
      <p:bldP spid="1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C85AD-C040-A1C8-7D9B-A238D72C0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Honeypot Result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9F09C-EB85-2DDB-5D10-BC6325AA50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/>
              <a:t>We observed different files are being download from our honeypot node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/>
              <a:t>We did not notice any attack being performed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7AEA60-6206-38A5-2D54-A8F570AAC0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B483C0-A764-259A-4744-7D68122142FE}"/>
              </a:ext>
            </a:extLst>
          </p:cNvPr>
          <p:cNvSpPr txBox="1"/>
          <p:nvPr/>
        </p:nvSpPr>
        <p:spPr>
          <a:xfrm>
            <a:off x="3958038" y="6008244"/>
            <a:ext cx="42759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Downloaded File Type From Different Location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CA0943-C32D-EDCC-B07B-A1C664157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594" y="3122161"/>
            <a:ext cx="3667383" cy="289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081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0CD01-70F1-4B81-570E-0E01C44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Contributions so far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836DE-EA9D-7D33-0690-09F1B70428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48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E398B34-D1D2-0EAD-0202-FFD1EF3854DB}"/>
              </a:ext>
            </a:extLst>
          </p:cNvPr>
          <p:cNvGraphicFramePr/>
          <p:nvPr/>
        </p:nvGraphicFramePr>
        <p:xfrm>
          <a:off x="2816225" y="2025650"/>
          <a:ext cx="6559550" cy="3890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:a16="http://schemas.microsoft.com/office/drawing/2014/main" id="{BDD182A8-507F-721A-D64A-EEB3D2B9ADF3}"/>
              </a:ext>
            </a:extLst>
          </p:cNvPr>
          <p:cNvGrpSpPr/>
          <p:nvPr/>
        </p:nvGrpSpPr>
        <p:grpSpPr>
          <a:xfrm>
            <a:off x="2044700" y="2272071"/>
            <a:ext cx="3543300" cy="664210"/>
            <a:chOff x="2044700" y="2272071"/>
            <a:chExt cx="3543300" cy="664210"/>
          </a:xfrm>
        </p:grpSpPr>
        <p:sp>
          <p:nvSpPr>
            <p:cNvPr id="7" name="Rectangle: Diagonal Corners Rounded 6">
              <a:extLst>
                <a:ext uri="{FF2B5EF4-FFF2-40B4-BE49-F238E27FC236}">
                  <a16:creationId xmlns:a16="http://schemas.microsoft.com/office/drawing/2014/main" id="{C22CDB49-2DD3-4131-6995-02AE71FF58D6}"/>
                </a:ext>
              </a:extLst>
            </p:cNvPr>
            <p:cNvSpPr/>
            <p:nvPr/>
          </p:nvSpPr>
          <p:spPr>
            <a:xfrm>
              <a:off x="2044700" y="2272071"/>
              <a:ext cx="2057400" cy="664210"/>
            </a:xfrm>
            <a:prstGeom prst="round2Diag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WWW '23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09ADAE8-65D5-E280-B1EF-3EFE9F604DDC}"/>
                </a:ext>
              </a:extLst>
            </p:cNvPr>
            <p:cNvCxnSpPr>
              <a:cxnSpLocks/>
              <a:stCxn id="7" idx="0"/>
            </p:cNvCxnSpPr>
            <p:nvPr/>
          </p:nvCxnSpPr>
          <p:spPr>
            <a:xfrm>
              <a:off x="4102100" y="2604176"/>
              <a:ext cx="1485900" cy="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6FF64BE-C163-809B-DDB3-7C3E9914B92E}"/>
              </a:ext>
            </a:extLst>
          </p:cNvPr>
          <p:cNvGrpSpPr/>
          <p:nvPr/>
        </p:nvGrpSpPr>
        <p:grpSpPr>
          <a:xfrm>
            <a:off x="1424623" y="4208067"/>
            <a:ext cx="2893377" cy="664210"/>
            <a:chOff x="1424623" y="4208067"/>
            <a:chExt cx="2893377" cy="664210"/>
          </a:xfrm>
        </p:grpSpPr>
        <p:sp>
          <p:nvSpPr>
            <p:cNvPr id="6" name="Rectangle: Diagonal Corners Rounded 5">
              <a:extLst>
                <a:ext uri="{FF2B5EF4-FFF2-40B4-BE49-F238E27FC236}">
                  <a16:creationId xmlns:a16="http://schemas.microsoft.com/office/drawing/2014/main" id="{60D37F40-21F9-7935-B318-379ACFE59CDC}"/>
                </a:ext>
              </a:extLst>
            </p:cNvPr>
            <p:cNvSpPr/>
            <p:nvPr/>
          </p:nvSpPr>
          <p:spPr>
            <a:xfrm>
              <a:off x="1424623" y="4208067"/>
              <a:ext cx="2057400" cy="664210"/>
            </a:xfrm>
            <a:prstGeom prst="round2Diag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IFIP Networking '24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1E5CFC8-543E-A8B9-F3BB-DA03C32EE6A5}"/>
                </a:ext>
              </a:extLst>
            </p:cNvPr>
            <p:cNvCxnSpPr>
              <a:cxnSpLocks/>
              <a:stCxn id="6" idx="0"/>
            </p:cNvCxnSpPr>
            <p:nvPr/>
          </p:nvCxnSpPr>
          <p:spPr>
            <a:xfrm>
              <a:off x="3482023" y="4540172"/>
              <a:ext cx="835977" cy="0"/>
            </a:xfrm>
            <a:prstGeom prst="straightConnector1">
              <a:avLst/>
            </a:prstGeom>
            <a:ln w="38100"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7C16146-00D9-D8C2-983C-6C12CE0166A5}"/>
              </a:ext>
            </a:extLst>
          </p:cNvPr>
          <p:cNvGrpSpPr/>
          <p:nvPr/>
        </p:nvGrpSpPr>
        <p:grpSpPr>
          <a:xfrm>
            <a:off x="6800850" y="3019163"/>
            <a:ext cx="3346450" cy="740037"/>
            <a:chOff x="6800850" y="3019163"/>
            <a:chExt cx="3346450" cy="740037"/>
          </a:xfrm>
        </p:grpSpPr>
        <p:sp>
          <p:nvSpPr>
            <p:cNvPr id="8" name="Rectangle: Diagonal Corners Rounded 7">
              <a:extLst>
                <a:ext uri="{FF2B5EF4-FFF2-40B4-BE49-F238E27FC236}">
                  <a16:creationId xmlns:a16="http://schemas.microsoft.com/office/drawing/2014/main" id="{2860976D-228F-7956-5824-8283B4E51937}"/>
                </a:ext>
              </a:extLst>
            </p:cNvPr>
            <p:cNvSpPr/>
            <p:nvPr/>
          </p:nvSpPr>
          <p:spPr>
            <a:xfrm>
              <a:off x="8089900" y="3019163"/>
              <a:ext cx="2057400" cy="664210"/>
            </a:xfrm>
            <a:prstGeom prst="round2Diag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TMA '25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0553DC05-9729-7446-68E1-5991CC5B2BE5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 flipH="1">
              <a:off x="6800850" y="3351268"/>
              <a:ext cx="1289050" cy="407932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789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F3BC6-22E5-B1CE-A66C-B55DFA1AC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Related Work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49660-AB70-E6C3-4192-3C66BF8D31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>
                <a:latin typeface="Georgia" panose="02040502050405020303" pitchFamily="18" charset="0"/>
              </a:rPr>
              <a:t>Related studies on IPFS has conclude various perspective of IPFS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altLang="zh-CN" sz="2400">
                <a:solidFill>
                  <a:schemeClr val="tx1"/>
                </a:solidFill>
                <a:latin typeface="Georgia" panose="02040502050405020303" pitchFamily="18" charset="0"/>
              </a:rPr>
              <a:t>Performance and Characteristic of IPFS network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altLang="zh-CN" sz="2400">
                <a:solidFill>
                  <a:schemeClr val="tx1"/>
                </a:solidFill>
                <a:latin typeface="Georgia" panose="02040502050405020303" pitchFamily="18" charset="0"/>
              </a:rPr>
              <a:t>Security in IPFS network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altLang="zh-CN" sz="2400">
                <a:solidFill>
                  <a:schemeClr val="tx1"/>
                </a:solidFill>
                <a:latin typeface="Georgia" panose="02040502050405020303" pitchFamily="18" charset="0"/>
              </a:rPr>
              <a:t>Content and Privacy in IPFS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altLang="zh-CN" sz="240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40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40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73B32-4F37-2D73-FCE2-0C1B858FD7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53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FD0DEA-EE23-2D21-FA63-5390546D5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371A03-8E69-F97E-F92E-BD6418C47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Platform Architectures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3FB95D-48C3-C703-7077-B8AB345ED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660" y="2151457"/>
            <a:ext cx="10236680" cy="19835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D3F9D6-D797-65E8-E6AD-B1F1D6DE8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" y="3867534"/>
            <a:ext cx="5855647" cy="218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6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1E899-7812-DEFA-6677-B918D2D9F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64BD8C-ACF4-3018-EAF4-F859E6F03F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>
                <a:latin typeface="Georgia Regular" panose="02040502050405020303"/>
              </a:rPr>
              <a:t>"Design and evaluation of IPFS: a storage layer for the decentralized web." – Trautwein, Dennis, et al. in SIGCOMM ‘2022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>
                <a:latin typeface="Georgia Regular" panose="02040502050405020303"/>
              </a:rPr>
              <a:t>Findings</a:t>
            </a:r>
            <a:endParaRPr lang="en-US">
              <a:latin typeface="Georgia Regular" panose="02040502050405020303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tx1"/>
                </a:solidFill>
                <a:latin typeface="Georgia Regular" panose="02040502050405020303"/>
              </a:rPr>
              <a:t>IPFS peers are not running on the cloud with less than 2.7 % out of 2,715 ASN identified as cloud infrastructure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tx1"/>
                </a:solidFill>
                <a:latin typeface="Georgia Regular" panose="02040502050405020303"/>
              </a:rPr>
              <a:t>IPFS’s publication time is </a:t>
            </a:r>
            <a:r>
              <a:rPr lang="en-US" altLang="zh-CN">
                <a:solidFill>
                  <a:schemeClr val="tx1"/>
                </a:solidFill>
                <a:latin typeface="Georgia Regular" panose="02040502050405020303"/>
              </a:rPr>
              <a:t>relatively</a:t>
            </a:r>
            <a:r>
              <a:rPr lang="en-US">
                <a:solidFill>
                  <a:schemeClr val="tx1"/>
                </a:solidFill>
                <a:latin typeface="Georgia Regular" panose="02040502050405020303"/>
              </a:rPr>
              <a:t> long, with a median of 33.8 seconds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tx1"/>
                </a:solidFill>
                <a:latin typeface="Georgia Regular" panose="02040502050405020303"/>
              </a:rPr>
              <a:t>IPFS file (small) retrieval time is </a:t>
            </a:r>
            <a:r>
              <a:rPr lang="en-US" altLang="zh-CN">
                <a:solidFill>
                  <a:schemeClr val="tx1"/>
                </a:solidFill>
                <a:latin typeface="Georgia Regular" panose="02040502050405020303"/>
              </a:rPr>
              <a:t>relatively</a:t>
            </a:r>
            <a:r>
              <a:rPr lang="en-US">
                <a:solidFill>
                  <a:schemeClr val="tx1"/>
                </a:solidFill>
                <a:latin typeface="Georgia Regular" panose="02040502050405020303"/>
              </a:rPr>
              <a:t> short, with 99% of the retrieval </a:t>
            </a:r>
            <a:r>
              <a:rPr lang="en-US" altLang="zh-CN">
                <a:solidFill>
                  <a:schemeClr val="tx1"/>
                </a:solidFill>
                <a:latin typeface="Georgia Regular" panose="02040502050405020303"/>
              </a:rPr>
              <a:t>taking</a:t>
            </a:r>
            <a:r>
              <a:rPr lang="en-US">
                <a:solidFill>
                  <a:schemeClr val="tx1"/>
                </a:solidFill>
                <a:latin typeface="Georgia Regular" panose="02040502050405020303"/>
              </a:rPr>
              <a:t> less than 1.26s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8CA5FD-68D3-8D44-E3ED-A89BA0773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and Characteristics of IPFS</a:t>
            </a:r>
          </a:p>
        </p:txBody>
      </p:sp>
    </p:spTree>
    <p:extLst>
      <p:ext uri="{BB962C8B-B14F-4D97-AF65-F5344CB8AC3E}">
        <p14:creationId xmlns:p14="http://schemas.microsoft.com/office/powerpoint/2010/main" val="33155417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19986D-7B89-5F74-2E4E-1B8BB13B4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51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1B4E53-3469-FF06-21D4-713D69DCAD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/>
              <a:t>“Total Eclipse of the Heart – Disrupting the </a:t>
            </a:r>
            <a:r>
              <a:rPr lang="en-US" sz="2400" err="1"/>
              <a:t>InterPlanetary</a:t>
            </a:r>
            <a:r>
              <a:rPr lang="en-US" sz="2400"/>
              <a:t> File System”</a:t>
            </a:r>
            <a:br>
              <a:rPr lang="en-US" sz="2400"/>
            </a:br>
            <a:r>
              <a:rPr lang="en-US" sz="2400"/>
              <a:t>– </a:t>
            </a:r>
            <a:r>
              <a:rPr lang="en-US" sz="2400" err="1"/>
              <a:t>Prünsterm</a:t>
            </a:r>
            <a:r>
              <a:rPr lang="en-US" sz="2400"/>
              <a:t>, Bernd et al., USENIX Security 2022</a:t>
            </a:r>
            <a:endParaRPr lang="en-US" sz="2400" b="1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/>
              <a:t>Findings</a:t>
            </a:r>
            <a:endParaRPr lang="en-US" sz="2400" b="1"/>
          </a:p>
          <a:p>
            <a:pPr marL="579438" lvl="1" indent="-342900">
              <a:buFont typeface="Wingdings" panose="05000000000000000000" pitchFamily="2" charset="2"/>
              <a:buChar char="Ø"/>
            </a:pPr>
            <a:r>
              <a:rPr lang="en-US"/>
              <a:t>IPFS’s DHT routing is vulnerable to eclipse attacks. </a:t>
            </a:r>
          </a:p>
          <a:p>
            <a:pPr marL="579438" lvl="1" indent="-342900">
              <a:buFont typeface="Wingdings" panose="05000000000000000000" pitchFamily="2" charset="2"/>
              <a:buChar char="Ø"/>
            </a:pPr>
            <a:r>
              <a:rPr lang="en-US"/>
              <a:t>No authentication or reputation mechanisms in peer discovery</a:t>
            </a:r>
          </a:p>
          <a:p>
            <a:pPr marL="579438" lvl="1" indent="-342900">
              <a:buFont typeface="Wingdings" panose="05000000000000000000" pitchFamily="2" charset="2"/>
              <a:buChar char="Ø"/>
            </a:pPr>
            <a:r>
              <a:rPr lang="en-US"/>
              <a:t>The authors performed a real-world attack by deploying ~500 Sybil with a </a:t>
            </a:r>
            <a:r>
              <a:rPr lang="en-US" altLang="zh-CN"/>
              <a:t>cost of </a:t>
            </a:r>
            <a:r>
              <a:rPr lang="en-US"/>
              <a:t>~€2000. The attacker successfully intercepted over 98% of the victim’s routing queries.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501658-E271-BE05-238A-674054CD7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Security in IPFS </a:t>
            </a:r>
          </a:p>
        </p:txBody>
      </p:sp>
    </p:spTree>
    <p:extLst>
      <p:ext uri="{BB962C8B-B14F-4D97-AF65-F5344CB8AC3E}">
        <p14:creationId xmlns:p14="http://schemas.microsoft.com/office/powerpoint/2010/main" val="38314033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BB94C-737C-55E9-2611-04074FF55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 and Privacy of IPFS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5BFBC9-E9E9-ADE3-DECB-19F0DE2E98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>
                <a:latin typeface="Georgia Regular" panose="02040502050405020303"/>
              </a:rPr>
              <a:t>"Monitoring data requests in decentralized data storage systems: A case study of IPFS." – Balduf, Leonhard, et al. ICDCS ‘22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>
                <a:latin typeface="Georgia Regular" panose="02040502050405020303"/>
              </a:rPr>
              <a:t>Findings</a:t>
            </a:r>
            <a:endParaRPr lang="en-US">
              <a:latin typeface="Georgia Regular" panose="02040502050405020303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tx1"/>
                </a:solidFill>
                <a:latin typeface="Georgia Regular" panose="02040502050405020303"/>
              </a:rPr>
              <a:t>Popular IPFS contents belong to a decentralized exchange, JSON files for Ethereum nodes, and HTML </a:t>
            </a:r>
            <a:r>
              <a:rPr lang="en-US" altLang="zh-CN">
                <a:solidFill>
                  <a:schemeClr val="tx1"/>
                </a:solidFill>
                <a:latin typeface="Georgia Regular" panose="02040502050405020303"/>
              </a:rPr>
              <a:t>pages</a:t>
            </a:r>
            <a:r>
              <a:rPr lang="en-US">
                <a:solidFill>
                  <a:schemeClr val="tx1"/>
                </a:solidFill>
                <a:latin typeface="Georgia Regular" panose="02040502050405020303"/>
              </a:rPr>
              <a:t> stating “Unavailable for legal reasons”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tx1"/>
                </a:solidFill>
                <a:latin typeface="Georgia Regular" panose="02040502050405020303"/>
              </a:rPr>
              <a:t>IPFS’s user’s privacy is at risk and the study </a:t>
            </a:r>
            <a:r>
              <a:rPr lang="en-US" altLang="zh-CN">
                <a:solidFill>
                  <a:schemeClr val="tx1"/>
                </a:solidFill>
                <a:latin typeface="Georgia Regular" panose="02040502050405020303"/>
              </a:rPr>
              <a:t>demonstrates</a:t>
            </a:r>
            <a:r>
              <a:rPr lang="en-US">
                <a:solidFill>
                  <a:schemeClr val="tx1"/>
                </a:solidFill>
                <a:latin typeface="Georgia Regular" panose="02040502050405020303"/>
              </a:rPr>
              <a:t> that individual </a:t>
            </a:r>
            <a:r>
              <a:rPr lang="en-US" altLang="zh-CN">
                <a:solidFill>
                  <a:schemeClr val="tx1"/>
                </a:solidFill>
                <a:latin typeface="Georgia Regular" panose="02040502050405020303"/>
              </a:rPr>
              <a:t>peer’s</a:t>
            </a:r>
            <a:r>
              <a:rPr lang="en-US">
                <a:solidFill>
                  <a:schemeClr val="tx1"/>
                </a:solidFill>
                <a:latin typeface="Georgia Regular" panose="02040502050405020303"/>
              </a:rPr>
              <a:t> activity can be traced </a:t>
            </a:r>
            <a:r>
              <a:rPr lang="en-US" altLang="zh-CN">
                <a:solidFill>
                  <a:schemeClr val="tx1"/>
                </a:solidFill>
                <a:latin typeface="Georgia Regular" panose="02040502050405020303"/>
              </a:rPr>
              <a:t>through</a:t>
            </a:r>
            <a:r>
              <a:rPr lang="en-US">
                <a:solidFill>
                  <a:schemeClr val="tx1"/>
                </a:solidFill>
                <a:latin typeface="Georgia Regular" panose="02040502050405020303"/>
              </a:rPr>
              <a:t> the monitoring of the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F2E9A-8D8B-9395-D7B7-EE005621FF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94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5D9A2-BD86-804E-9EBE-67305D510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53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258DD5-9C46-1B47-BA41-F4542071A9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sz="2400"/>
              <a:t>Video is the most popular traffic on the Internet</a:t>
            </a:r>
            <a:r>
              <a:rPr lang="en-US" altLang="zh-CN" sz="2400" baseline="30000"/>
              <a:t>[1]</a:t>
            </a:r>
            <a:endParaRPr lang="en-US" altLang="zh-CN" sz="2400"/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400">
                <a:latin typeface="Georgia" panose="02040502050405020303" pitchFamily="18" charset="0"/>
              </a:rPr>
              <a:t>IPFS</a:t>
            </a:r>
            <a:r>
              <a:rPr lang="zh-CN" altLang="en-US" sz="2400">
                <a:latin typeface="Georgia" panose="02040502050405020303" pitchFamily="18" charset="0"/>
              </a:rPr>
              <a:t> </a:t>
            </a:r>
            <a:r>
              <a:rPr lang="en-US" altLang="zh-CN" sz="2400">
                <a:latin typeface="Georgia" panose="02040502050405020303" pitchFamily="18" charset="0"/>
              </a:rPr>
              <a:t>has</a:t>
            </a:r>
            <a:r>
              <a:rPr lang="zh-CN" altLang="en-US" sz="2400">
                <a:latin typeface="Georgia" panose="02040502050405020303" pitchFamily="18" charset="0"/>
              </a:rPr>
              <a:t> </a:t>
            </a:r>
            <a:r>
              <a:rPr lang="en-US" altLang="zh-CN" sz="2400">
                <a:latin typeface="Georgia" panose="02040502050405020303" pitchFamily="18" charset="0"/>
              </a:rPr>
              <a:t>strong</a:t>
            </a:r>
            <a:r>
              <a:rPr lang="zh-CN" altLang="en-US" sz="2400">
                <a:latin typeface="Georgia" panose="02040502050405020303" pitchFamily="18" charset="0"/>
              </a:rPr>
              <a:t> </a:t>
            </a:r>
            <a:r>
              <a:rPr lang="en-US" altLang="zh-CN" sz="2400">
                <a:latin typeface="Georgia" panose="02040502050405020303" pitchFamily="18" charset="0"/>
              </a:rPr>
              <a:t>robustness</a:t>
            </a:r>
            <a:r>
              <a:rPr lang="zh-CN" altLang="en-US" sz="2400">
                <a:latin typeface="Georgia" panose="02040502050405020303" pitchFamily="18" charset="0"/>
              </a:rPr>
              <a:t> </a:t>
            </a:r>
            <a:r>
              <a:rPr lang="en-US" altLang="zh-CN" sz="2400">
                <a:latin typeface="Georgia" panose="02040502050405020303" pitchFamily="18" charset="0"/>
              </a:rPr>
              <a:t>against</a:t>
            </a:r>
            <a:r>
              <a:rPr lang="zh-CN" altLang="en-US" sz="2400">
                <a:latin typeface="Georgia" panose="02040502050405020303" pitchFamily="18" charset="0"/>
              </a:rPr>
              <a:t> </a:t>
            </a:r>
            <a:r>
              <a:rPr lang="en-US" altLang="zh-CN" sz="2400" b="1">
                <a:latin typeface="Georgia" panose="02040502050405020303" pitchFamily="18" charset="0"/>
              </a:rPr>
              <a:t>failures</a:t>
            </a:r>
            <a:r>
              <a:rPr lang="zh-CN" altLang="en-US" sz="2400">
                <a:latin typeface="Georgia" panose="02040502050405020303" pitchFamily="18" charset="0"/>
              </a:rPr>
              <a:t> </a:t>
            </a:r>
            <a:r>
              <a:rPr lang="en-US" altLang="zh-CN" sz="2400">
                <a:latin typeface="Georgia" panose="02040502050405020303" pitchFamily="18" charset="0"/>
              </a:rPr>
              <a:t>and</a:t>
            </a:r>
            <a:r>
              <a:rPr lang="zh-CN" altLang="en-US" sz="2400">
                <a:latin typeface="Georgia" panose="02040502050405020303" pitchFamily="18" charset="0"/>
              </a:rPr>
              <a:t> </a:t>
            </a:r>
            <a:r>
              <a:rPr lang="en-US" altLang="zh-CN" sz="2400" b="1">
                <a:latin typeface="Georgia" panose="02040502050405020303" pitchFamily="18" charset="0"/>
              </a:rPr>
              <a:t>censorship</a:t>
            </a:r>
            <a:r>
              <a:rPr lang="zh-CN" altLang="en-US" sz="2400">
                <a:latin typeface="Georgia" panose="02040502050405020303" pitchFamily="18" charset="0"/>
              </a:rPr>
              <a:t> </a:t>
            </a:r>
            <a:r>
              <a:rPr lang="en-US" altLang="zh-CN" sz="2400">
                <a:latin typeface="Georgia" panose="02040502050405020303" pitchFamily="18" charset="0"/>
              </a:rPr>
              <a:t>with decentralization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400">
                <a:latin typeface="Georgia" panose="02040502050405020303" pitchFamily="18" charset="0"/>
              </a:rPr>
              <a:t>With</a:t>
            </a:r>
            <a:r>
              <a:rPr lang="zh-CN" altLang="en-US" sz="2400">
                <a:latin typeface="Georgia" panose="02040502050405020303" pitchFamily="18" charset="0"/>
              </a:rPr>
              <a:t> </a:t>
            </a:r>
            <a:r>
              <a:rPr lang="en-US" altLang="zh-CN" sz="2400">
                <a:latin typeface="Georgia" panose="02040502050405020303" pitchFamily="18" charset="0"/>
              </a:rPr>
              <a:t>the</a:t>
            </a:r>
            <a:r>
              <a:rPr lang="zh-CN" altLang="en-US" sz="2400">
                <a:latin typeface="Georgia" panose="02040502050405020303" pitchFamily="18" charset="0"/>
              </a:rPr>
              <a:t> </a:t>
            </a:r>
            <a:r>
              <a:rPr lang="en-US" altLang="zh-CN" sz="2400">
                <a:latin typeface="Georgia" panose="02040502050405020303" pitchFamily="18" charset="0"/>
              </a:rPr>
              <a:t>popularity</a:t>
            </a:r>
            <a:r>
              <a:rPr lang="zh-CN" altLang="en-US" sz="2400">
                <a:latin typeface="Georgia" panose="02040502050405020303" pitchFamily="18" charset="0"/>
              </a:rPr>
              <a:t> </a:t>
            </a:r>
            <a:r>
              <a:rPr lang="en-US" altLang="zh-CN" sz="2400">
                <a:latin typeface="Georgia" panose="02040502050405020303" pitchFamily="18" charset="0"/>
              </a:rPr>
              <a:t>of</a:t>
            </a:r>
            <a:r>
              <a:rPr lang="zh-CN" altLang="en-US" sz="2400">
                <a:latin typeface="Georgia" panose="02040502050405020303" pitchFamily="18" charset="0"/>
              </a:rPr>
              <a:t> </a:t>
            </a:r>
            <a:r>
              <a:rPr lang="en-US" altLang="zh-CN" sz="2400">
                <a:latin typeface="Georgia" panose="02040502050405020303" pitchFamily="18" charset="0"/>
              </a:rPr>
              <a:t>IPFS,</a:t>
            </a:r>
            <a:r>
              <a:rPr lang="zh-CN" altLang="en-US" sz="2400">
                <a:latin typeface="Georgia" panose="02040502050405020303" pitchFamily="18" charset="0"/>
              </a:rPr>
              <a:t> </a:t>
            </a:r>
            <a:r>
              <a:rPr lang="en-US" altLang="zh-CN" sz="2400">
                <a:latin typeface="Georgia" panose="02040502050405020303" pitchFamily="18" charset="0"/>
              </a:rPr>
              <a:t>we</a:t>
            </a:r>
            <a:r>
              <a:rPr lang="zh-CN" altLang="en-US" sz="2400">
                <a:latin typeface="Georgia" panose="02040502050405020303" pitchFamily="18" charset="0"/>
              </a:rPr>
              <a:t> </a:t>
            </a:r>
            <a:r>
              <a:rPr lang="en-US" altLang="zh-CN" sz="2400">
                <a:latin typeface="Georgia" panose="02040502050405020303" pitchFamily="18" charset="0"/>
              </a:rPr>
              <a:t>ask:</a:t>
            </a:r>
            <a:endParaRPr lang="en-US" sz="24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AF629C-6737-6E4A-95AB-DDBC15B7D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IPFS ready for decentralized video streaming?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E963AC-642E-9912-D9D3-134BB101A57C}"/>
              </a:ext>
            </a:extLst>
          </p:cNvPr>
          <p:cNvSpPr txBox="1"/>
          <p:nvPr/>
        </p:nvSpPr>
        <p:spPr>
          <a:xfrm>
            <a:off x="2393577" y="6009522"/>
            <a:ext cx="8337176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b="0" i="0">
                <a:solidFill>
                  <a:srgbClr val="222222"/>
                </a:solidFill>
                <a:effectLst/>
                <a:latin typeface="AvenirNextLTPro"/>
              </a:rPr>
              <a:t>[1] </a:t>
            </a:r>
            <a:r>
              <a:rPr lang="en-US" b="0" i="0" err="1">
                <a:solidFill>
                  <a:srgbClr val="222222"/>
                </a:solidFill>
                <a:effectLst/>
                <a:latin typeface="AvenirNextLTPro"/>
              </a:rPr>
              <a:t>Sandvine</a:t>
            </a:r>
            <a:r>
              <a:rPr lang="en-US" b="0" i="0">
                <a:solidFill>
                  <a:srgbClr val="222222"/>
                </a:solidFill>
                <a:effectLst/>
                <a:latin typeface="AvenirNextLTPro"/>
              </a:rPr>
              <a:t>. (n.d.). </a:t>
            </a:r>
            <a:r>
              <a:rPr lang="en-US" b="0" i="1" err="1">
                <a:solidFill>
                  <a:srgbClr val="222222"/>
                </a:solidFill>
                <a:effectLst/>
                <a:latin typeface="AvenirNextLTPro"/>
              </a:rPr>
              <a:t>Sandvine’s</a:t>
            </a:r>
            <a:r>
              <a:rPr lang="en-US" b="0" i="1">
                <a:solidFill>
                  <a:srgbClr val="222222"/>
                </a:solidFill>
                <a:effectLst/>
                <a:latin typeface="AvenirNextLTPro"/>
              </a:rPr>
              <a:t> 2023 global internet phenomena report shows 24% jump in video traffic, with </a:t>
            </a:r>
            <a:r>
              <a:rPr lang="en-US" b="0" i="1" err="1">
                <a:solidFill>
                  <a:srgbClr val="222222"/>
                </a:solidFill>
                <a:effectLst/>
                <a:latin typeface="AvenirNextLTPro"/>
              </a:rPr>
              <a:t>netflix</a:t>
            </a:r>
            <a:r>
              <a:rPr lang="en-US" b="0" i="1">
                <a:solidFill>
                  <a:srgbClr val="222222"/>
                </a:solidFill>
                <a:effectLst/>
                <a:latin typeface="AvenirNextLTPro"/>
              </a:rPr>
              <a:t> volume overtaking </a:t>
            </a:r>
            <a:r>
              <a:rPr lang="en-US" b="0" i="1" err="1">
                <a:solidFill>
                  <a:srgbClr val="222222"/>
                </a:solidFill>
                <a:effectLst/>
                <a:latin typeface="AvenirNextLTPro"/>
              </a:rPr>
              <a:t>youtube</a:t>
            </a:r>
            <a:r>
              <a:rPr lang="en-US" i="1">
                <a:solidFill>
                  <a:srgbClr val="222222"/>
                </a:solidFill>
                <a:latin typeface="AvenirNextLTPro"/>
              </a:rPr>
              <a:t>. </a:t>
            </a:r>
            <a:r>
              <a:rPr lang="en-US" i="1" err="1">
                <a:solidFill>
                  <a:srgbClr val="222222"/>
                </a:solidFill>
                <a:latin typeface="AvenirNextLTPro"/>
              </a:rPr>
              <a:t>shorturl.at</a:t>
            </a:r>
            <a:r>
              <a:rPr lang="en-US" i="1">
                <a:solidFill>
                  <a:srgbClr val="222222"/>
                </a:solidFill>
                <a:latin typeface="AvenirNextLTPro"/>
              </a:rPr>
              <a:t>/</a:t>
            </a:r>
            <a:r>
              <a:rPr lang="en-US" i="1" err="1">
                <a:solidFill>
                  <a:srgbClr val="222222"/>
                </a:solidFill>
                <a:latin typeface="AvenirNextLTPro"/>
              </a:rPr>
              <a:t>gkzJZ</a:t>
            </a:r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A7DB310-CD82-B63E-C67B-67303E24D0D7}"/>
              </a:ext>
            </a:extLst>
          </p:cNvPr>
          <p:cNvSpPr/>
          <p:nvPr/>
        </p:nvSpPr>
        <p:spPr>
          <a:xfrm>
            <a:off x="1231392" y="3938016"/>
            <a:ext cx="9290304" cy="1889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latin typeface="Georgia" panose="02040502050405020303" pitchFamily="18" charset="0"/>
              </a:rPr>
              <a:t>Can video streaming utilize</a:t>
            </a:r>
            <a:r>
              <a:rPr lang="zh-CN" altLang="en-US" sz="3200" b="1">
                <a:latin typeface="Georgia" panose="02040502050405020303" pitchFamily="18" charset="0"/>
              </a:rPr>
              <a:t> </a:t>
            </a:r>
            <a:r>
              <a:rPr lang="en-US" altLang="zh-CN" sz="3200" b="1">
                <a:latin typeface="Georgia" panose="02040502050405020303" pitchFamily="18" charset="0"/>
              </a:rPr>
              <a:t>the</a:t>
            </a:r>
            <a:r>
              <a:rPr lang="zh-CN" altLang="en-US" sz="3200" b="1">
                <a:latin typeface="Georgia" panose="02040502050405020303" pitchFamily="18" charset="0"/>
              </a:rPr>
              <a:t> </a:t>
            </a:r>
            <a:r>
              <a:rPr lang="en-US" altLang="zh-CN" sz="3200" b="1">
                <a:latin typeface="Georgia" panose="02040502050405020303" pitchFamily="18" charset="0"/>
              </a:rPr>
              <a:t>benefits</a:t>
            </a:r>
            <a:r>
              <a:rPr lang="zh-CN" altLang="en-US" sz="3200" b="1">
                <a:latin typeface="Georgia" panose="02040502050405020303" pitchFamily="18" charset="0"/>
              </a:rPr>
              <a:t> </a:t>
            </a:r>
            <a:r>
              <a:rPr lang="en-US" altLang="zh-CN" sz="3200" b="1">
                <a:latin typeface="Georgia" panose="02040502050405020303" pitchFamily="18" charset="0"/>
              </a:rPr>
              <a:t>of</a:t>
            </a:r>
            <a:r>
              <a:rPr lang="zh-CN" altLang="en-US" sz="3200" b="1">
                <a:latin typeface="Georgia" panose="02040502050405020303" pitchFamily="18" charset="0"/>
              </a:rPr>
              <a:t> </a:t>
            </a:r>
            <a:r>
              <a:rPr lang="en-US" altLang="zh-CN" sz="3200" b="1">
                <a:latin typeface="Georgia" panose="02040502050405020303" pitchFamily="18" charset="0"/>
              </a:rPr>
              <a:t>the IPFS network to achieve a better playback experience</a:t>
            </a:r>
            <a:endParaRPr lang="en-US" sz="3200" b="1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8577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708C5F-6DFF-762B-7099-2A8563475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54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F3C404-28CE-593A-BBCA-342D3D931A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>
                <a:latin typeface="Georgia" panose="02040502050405020303" pitchFamily="18" charset="0"/>
              </a:rPr>
              <a:t>C</a:t>
            </a:r>
            <a:r>
              <a:rPr lang="en-US" sz="2400" b="0" i="0">
                <a:effectLst/>
                <a:latin typeface="Georgia" panose="02040502050405020303" pitchFamily="18" charset="0"/>
              </a:rPr>
              <a:t>ollected data from September 1st to October 4th of 2022.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>
                <a:latin typeface="Georgia" panose="02040502050405020303" pitchFamily="18" charset="0"/>
              </a:rPr>
              <a:t>Retrieved </a:t>
            </a:r>
            <a:r>
              <a:rPr lang="en-US" sz="2400" b="1">
                <a:latin typeface="Georgia" panose="02040502050405020303" pitchFamily="18" charset="0"/>
              </a:rPr>
              <a:t>39,259</a:t>
            </a:r>
            <a:r>
              <a:rPr lang="en-US" sz="2400">
                <a:latin typeface="Georgia" panose="02040502050405020303" pitchFamily="18" charset="0"/>
              </a:rPr>
              <a:t> unique video CIDs from IPFS SEARCH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>
                <a:latin typeface="Georgia" panose="02040502050405020303" pitchFamily="18" charset="0"/>
              </a:rPr>
              <a:t>Downloaded </a:t>
            </a:r>
            <a:r>
              <a:rPr lang="en-US" sz="2400" b="1">
                <a:latin typeface="Georgia" panose="02040502050405020303" pitchFamily="18" charset="0"/>
              </a:rPr>
              <a:t>28,652</a:t>
            </a:r>
            <a:r>
              <a:rPr lang="en-US" sz="2400">
                <a:latin typeface="Georgia" panose="02040502050405020303" pitchFamily="18" charset="0"/>
              </a:rPr>
              <a:t> videos from the IPFS network</a:t>
            </a:r>
          </a:p>
          <a:p>
            <a:endParaRPr lang="en-US" sz="24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6841AD-7FF2-F83A-A846-5C110376B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Measurement study</a:t>
            </a:r>
          </a:p>
        </p:txBody>
      </p:sp>
    </p:spTree>
    <p:extLst>
      <p:ext uri="{BB962C8B-B14F-4D97-AF65-F5344CB8AC3E}">
        <p14:creationId xmlns:p14="http://schemas.microsoft.com/office/powerpoint/2010/main" val="6935327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4AE5DC-E284-FD43-F7DB-039FA3BE5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55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27315C-BBE2-DD7A-AF1C-C30E45ADF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207" y="1774427"/>
            <a:ext cx="5536865" cy="415264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8D06D42-1F0C-EE42-725A-6BE49D2B2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Extreme </a:t>
            </a:r>
            <a:r>
              <a:rPr lang="en-US" altLang="zh-CN"/>
              <a:t>h</a:t>
            </a:r>
            <a:r>
              <a:rPr lang="en-US"/>
              <a:t>igh </a:t>
            </a:r>
            <a:r>
              <a:rPr lang="en-US" altLang="zh-CN"/>
              <a:t>v</a:t>
            </a:r>
            <a:r>
              <a:rPr lang="en-US"/>
              <a:t>ideo </a:t>
            </a:r>
            <a:r>
              <a:rPr lang="en-US" altLang="zh-CN"/>
              <a:t>s</a:t>
            </a:r>
            <a:r>
              <a:rPr lang="en-US"/>
              <a:t>talls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D9A83D0-5BCB-4D75-00A5-AD64D6AF051E}"/>
              </a:ext>
            </a:extLst>
          </p:cNvPr>
          <p:cNvSpPr/>
          <p:nvPr/>
        </p:nvSpPr>
        <p:spPr>
          <a:xfrm>
            <a:off x="7109463" y="3637783"/>
            <a:ext cx="201168" cy="201168"/>
          </a:xfrm>
          <a:prstGeom prst="ellipse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73E25F0-32AD-21FC-5359-28650CFBB1A0}"/>
              </a:ext>
            </a:extLst>
          </p:cNvPr>
          <p:cNvSpPr/>
          <p:nvPr/>
        </p:nvSpPr>
        <p:spPr>
          <a:xfrm>
            <a:off x="6854129" y="2565027"/>
            <a:ext cx="201168" cy="20116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7D537E29-FE40-416D-00FE-FA643A92902C}"/>
              </a:ext>
            </a:extLst>
          </p:cNvPr>
          <p:cNvSpPr/>
          <p:nvPr/>
        </p:nvSpPr>
        <p:spPr>
          <a:xfrm>
            <a:off x="7158708" y="4103079"/>
            <a:ext cx="1179576" cy="563738"/>
          </a:xfrm>
          <a:prstGeom prst="wedgeRectCallout">
            <a:avLst>
              <a:gd name="adj1" fmla="val -34210"/>
              <a:gd name="adj2" fmla="val -886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Median Stall Rate of </a:t>
            </a:r>
            <a:r>
              <a:rPr lang="en-US" sz="1400" b="1"/>
              <a:t>9</a:t>
            </a:r>
          </a:p>
        </p:txBody>
      </p:sp>
      <p:sp>
        <p:nvSpPr>
          <p:cNvPr id="18" name="Rectangular Callout 17">
            <a:extLst>
              <a:ext uri="{FF2B5EF4-FFF2-40B4-BE49-F238E27FC236}">
                <a16:creationId xmlns:a16="http://schemas.microsoft.com/office/drawing/2014/main" id="{6FDF32D6-3417-7527-8E78-C87FF0F2F312}"/>
              </a:ext>
            </a:extLst>
          </p:cNvPr>
          <p:cNvSpPr/>
          <p:nvPr/>
        </p:nvSpPr>
        <p:spPr>
          <a:xfrm>
            <a:off x="7277580" y="2598040"/>
            <a:ext cx="1179576" cy="563738"/>
          </a:xfrm>
          <a:prstGeom prst="wedgeRectCallout">
            <a:avLst>
              <a:gd name="adj1" fmla="val -64583"/>
              <a:gd name="adj2" fmla="val -2540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Median Stall Rate of </a:t>
            </a:r>
            <a:r>
              <a:rPr lang="en-US" sz="1400" b="1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651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C597E0-EC28-62DA-8B86-908214A34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56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166464-E15E-F658-9820-90F2E64E14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/>
              <a:t>High RTT of the video provider</a:t>
            </a:r>
          </a:p>
          <a:p>
            <a:pPr marL="579438" lvl="1" indent="-342900">
              <a:buFont typeface="Wingdings" pitchFamily="2" charset="2"/>
              <a:buChar char="§"/>
            </a:pPr>
            <a:r>
              <a:rPr lang="en-US" sz="2400"/>
              <a:t>Caching partially solves the problem with high RTTs if the videos are cached close to the user.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>
                <a:latin typeface="Georgia" panose="02040502050405020303" pitchFamily="18" charset="0"/>
              </a:rPr>
              <a:t>Single-quality encoding of the video</a:t>
            </a:r>
          </a:p>
          <a:p>
            <a:pPr marL="579438" lvl="1" indent="-342900">
              <a:buFont typeface="Wingdings" pitchFamily="2" charset="2"/>
              <a:buChar char="§"/>
            </a:pPr>
            <a:r>
              <a:rPr lang="en-US" altLang="zh-CN" sz="2400"/>
              <a:t>V</a:t>
            </a:r>
            <a:r>
              <a:rPr lang="en-US" sz="2400"/>
              <a:t>ideo streaming cannot adapt the quality according to the network conditions</a:t>
            </a:r>
          </a:p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57D63A-7965-DBB4-E232-7C580641B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Why</a:t>
            </a:r>
            <a:r>
              <a:rPr lang="zh-CN" altLang="en-US"/>
              <a:t> </a:t>
            </a:r>
            <a:r>
              <a:rPr lang="en-US" altLang="zh-CN"/>
              <a:t>is</a:t>
            </a:r>
            <a:r>
              <a:rPr lang="zh-CN" altLang="en-US"/>
              <a:t> </a:t>
            </a:r>
            <a:r>
              <a:rPr lang="en-US" altLang="zh-CN"/>
              <a:t>the video</a:t>
            </a:r>
            <a:r>
              <a:rPr lang="zh-CN" altLang="en-US"/>
              <a:t> </a:t>
            </a:r>
            <a:r>
              <a:rPr lang="en-US" altLang="zh-CN"/>
              <a:t>stall</a:t>
            </a:r>
            <a:r>
              <a:rPr lang="zh-CN" altLang="en-US"/>
              <a:t> </a:t>
            </a:r>
            <a:r>
              <a:rPr lang="en-US" altLang="zh-CN"/>
              <a:t>so</a:t>
            </a:r>
            <a:r>
              <a:rPr lang="zh-CN" altLang="en-US"/>
              <a:t> </a:t>
            </a:r>
            <a:r>
              <a:rPr lang="en-US" altLang="zh-CN"/>
              <a:t>high?</a:t>
            </a:r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629C2D9-EDAC-C5B0-1917-47BE5C5526A5}"/>
              </a:ext>
            </a:extLst>
          </p:cNvPr>
          <p:cNvSpPr/>
          <p:nvPr/>
        </p:nvSpPr>
        <p:spPr>
          <a:xfrm>
            <a:off x="1368079" y="4603357"/>
            <a:ext cx="9455842" cy="1250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6538" lvl="1" algn="ctr"/>
            <a:r>
              <a:rPr lang="en-US" sz="4000" b="1">
                <a:latin typeface="Georgia" panose="02040502050405020303" pitchFamily="18" charset="0"/>
              </a:rPr>
              <a:t>How can we improve video streaming on IPFS? </a:t>
            </a:r>
          </a:p>
        </p:txBody>
      </p:sp>
    </p:spTree>
    <p:extLst>
      <p:ext uri="{BB962C8B-B14F-4D97-AF65-F5344CB8AC3E}">
        <p14:creationId xmlns:p14="http://schemas.microsoft.com/office/powerpoint/2010/main" val="291463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A489C-B2C0-C130-9408-8CF55403C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710" y="1361440"/>
            <a:ext cx="9806428" cy="1057517"/>
          </a:xfrm>
        </p:spPr>
        <p:txBody>
          <a:bodyPr/>
          <a:lstStyle/>
          <a:p>
            <a:r>
              <a:rPr lang="en-US"/>
              <a:t>Existing video streaming solution: A</a:t>
            </a:r>
            <a:r>
              <a:rPr lang="en-US" altLang="zh-CN"/>
              <a:t>daptive Bitrate (ABR)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A4CBA-D350-BAD6-AA3C-2A38F422C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57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2E4FA78-FEAF-3E50-8D7F-ACE8685ED3BC}"/>
              </a:ext>
            </a:extLst>
          </p:cNvPr>
          <p:cNvGrpSpPr/>
          <p:nvPr/>
        </p:nvGrpSpPr>
        <p:grpSpPr>
          <a:xfrm>
            <a:off x="9116970" y="2847842"/>
            <a:ext cx="1665798" cy="1472573"/>
            <a:chOff x="851055" y="3229481"/>
            <a:chExt cx="1665798" cy="147257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4D72BD3-9F80-2D47-CB6E-522B4817E859}"/>
                </a:ext>
              </a:extLst>
            </p:cNvPr>
            <p:cNvGrpSpPr/>
            <p:nvPr/>
          </p:nvGrpSpPr>
          <p:grpSpPr>
            <a:xfrm>
              <a:off x="851055" y="3229481"/>
              <a:ext cx="1665798" cy="1195574"/>
              <a:chOff x="1097280" y="1961757"/>
              <a:chExt cx="1665798" cy="1195574"/>
            </a:xfrm>
          </p:grpSpPr>
          <p:pic>
            <p:nvPicPr>
              <p:cNvPr id="11" name="Graphic 10" descr="User with solid fill">
                <a:extLst>
                  <a:ext uri="{FF2B5EF4-FFF2-40B4-BE49-F238E27FC236}">
                    <a16:creationId xmlns:a16="http://schemas.microsoft.com/office/drawing/2014/main" id="{4B43913B-55CA-402E-7A25-0CF397EF8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97280" y="2242931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2" name="Graphic 11" descr="Internet with solid fill">
                <a:extLst>
                  <a:ext uri="{FF2B5EF4-FFF2-40B4-BE49-F238E27FC236}">
                    <a16:creationId xmlns:a16="http://schemas.microsoft.com/office/drawing/2014/main" id="{6884267B-3310-B58B-690B-B9F80CE431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848678" y="1961757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1CB44AA-D8AF-0E62-C3A9-675CDC46E21B}"/>
                </a:ext>
              </a:extLst>
            </p:cNvPr>
            <p:cNvSpPr txBox="1"/>
            <p:nvPr/>
          </p:nvSpPr>
          <p:spPr>
            <a:xfrm>
              <a:off x="1308255" y="4425055"/>
              <a:ext cx="1002967" cy="276999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altLang="zh-CN" b="1"/>
                <a:t>ABR</a:t>
              </a:r>
              <a:r>
                <a:rPr lang="zh-CN" altLang="en-US" b="1"/>
                <a:t> </a:t>
              </a:r>
              <a:r>
                <a:rPr lang="en-US" altLang="zh-CN" b="1"/>
                <a:t>Client</a:t>
              </a:r>
              <a:endParaRPr lang="en-US" b="1"/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B6612A8-3E90-2AF8-79D5-F60653776B01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4735045" y="3611569"/>
            <a:ext cx="1066654" cy="20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AF4FBBC-5922-8B87-C6FB-64434CCED4BC}"/>
              </a:ext>
            </a:extLst>
          </p:cNvPr>
          <p:cNvGrpSpPr/>
          <p:nvPr/>
        </p:nvGrpSpPr>
        <p:grpSpPr>
          <a:xfrm>
            <a:off x="5801699" y="3156453"/>
            <a:ext cx="914400" cy="1211577"/>
            <a:chOff x="5477115" y="2328099"/>
            <a:chExt cx="914400" cy="1211577"/>
          </a:xfrm>
        </p:grpSpPr>
        <p:pic>
          <p:nvPicPr>
            <p:cNvPr id="7" name="Graphic 6" descr="Database with solid fill">
              <a:extLst>
                <a:ext uri="{FF2B5EF4-FFF2-40B4-BE49-F238E27FC236}">
                  <a16:creationId xmlns:a16="http://schemas.microsoft.com/office/drawing/2014/main" id="{9D2FA08C-9B62-FC53-C565-DEDA7A256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477115" y="2328099"/>
              <a:ext cx="914400" cy="91440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FAF6A5-EAB6-22BF-18AF-17E61399EDEF}"/>
                </a:ext>
              </a:extLst>
            </p:cNvPr>
            <p:cNvSpPr txBox="1"/>
            <p:nvPr/>
          </p:nvSpPr>
          <p:spPr>
            <a:xfrm>
              <a:off x="5643529" y="3262677"/>
              <a:ext cx="612284" cy="276999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b="1"/>
                <a:t>Server</a:t>
              </a:r>
            </a:p>
          </p:txBody>
        </p:sp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5831189-54E0-8B8B-1D88-FD07E8D2AB94}"/>
              </a:ext>
            </a:extLst>
          </p:cNvPr>
          <p:cNvCxnSpPr>
            <a:cxnSpLocks/>
          </p:cNvCxnSpPr>
          <p:nvPr/>
        </p:nvCxnSpPr>
        <p:spPr>
          <a:xfrm>
            <a:off x="6913696" y="3636467"/>
            <a:ext cx="184479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3" name="Graphic 42" descr="Document with solid fill">
            <a:extLst>
              <a:ext uri="{FF2B5EF4-FFF2-40B4-BE49-F238E27FC236}">
                <a16:creationId xmlns:a16="http://schemas.microsoft.com/office/drawing/2014/main" id="{7394C152-C2EF-63BB-6B1A-8E6A0EB4F2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48998" y="2828603"/>
            <a:ext cx="546747" cy="54674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EAE937EE-76B6-8076-945C-C328AA06A03E}"/>
              </a:ext>
            </a:extLst>
          </p:cNvPr>
          <p:cNvSpPr txBox="1"/>
          <p:nvPr/>
        </p:nvSpPr>
        <p:spPr>
          <a:xfrm>
            <a:off x="7194470" y="3332405"/>
            <a:ext cx="1235723" cy="276999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b="1">
                <a:solidFill>
                  <a:srgbClr val="0070C0"/>
                </a:solidFill>
              </a:rPr>
              <a:t>Manifest File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60C591A-A7D7-3AEF-8AE8-354854D6DEC8}"/>
              </a:ext>
            </a:extLst>
          </p:cNvPr>
          <p:cNvGrpSpPr/>
          <p:nvPr/>
        </p:nvGrpSpPr>
        <p:grpSpPr>
          <a:xfrm>
            <a:off x="9018346" y="2013294"/>
            <a:ext cx="2306986" cy="914400"/>
            <a:chOff x="6524766" y="3645801"/>
            <a:chExt cx="2306986" cy="91440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BAD58FA-7FD8-05C2-FA1D-02107967A7B5}"/>
                </a:ext>
              </a:extLst>
            </p:cNvPr>
            <p:cNvSpPr/>
            <p:nvPr/>
          </p:nvSpPr>
          <p:spPr>
            <a:xfrm>
              <a:off x="6524766" y="3645801"/>
              <a:ext cx="2220275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77F8883-5CB3-6269-E85E-989EED775075}"/>
                </a:ext>
              </a:extLst>
            </p:cNvPr>
            <p:cNvSpPr txBox="1"/>
            <p:nvPr/>
          </p:nvSpPr>
          <p:spPr>
            <a:xfrm>
              <a:off x="6640252" y="3743127"/>
              <a:ext cx="2191500" cy="738664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285750" indent="-285750" algn="l">
                <a:buFont typeface="Wingdings" panose="05000000000000000000" pitchFamily="2" charset="2"/>
                <a:buChar char="q"/>
              </a:pPr>
              <a:r>
                <a:rPr lang="en-US" altLang="zh-CN" sz="1600"/>
                <a:t>Quality</a:t>
              </a:r>
              <a:r>
                <a:rPr lang="zh-CN" altLang="en-US" sz="1600"/>
                <a:t> </a:t>
              </a:r>
              <a:r>
                <a:rPr lang="en-US" altLang="zh-CN" sz="1600"/>
                <a:t>9</a:t>
              </a:r>
              <a:r>
                <a:rPr lang="zh-CN" altLang="en-US" sz="1600"/>
                <a:t> </a:t>
              </a:r>
              <a:r>
                <a:rPr lang="en-US" sz="1600"/>
                <a:t>-&gt; 30 Mbps</a:t>
              </a:r>
            </a:p>
            <a:p>
              <a:pPr marL="285750" indent="-285750" algn="l">
                <a:buFont typeface="Wingdings" panose="05000000000000000000" pitchFamily="2" charset="2"/>
                <a:buChar char="q"/>
              </a:pPr>
              <a:r>
                <a:rPr lang="en-US" altLang="zh-CN" sz="1600"/>
                <a:t>Quality</a:t>
              </a:r>
              <a:r>
                <a:rPr lang="zh-CN" altLang="en-US" sz="1600"/>
                <a:t> </a:t>
              </a:r>
              <a:r>
                <a:rPr lang="en-US" altLang="zh-CN" sz="1600"/>
                <a:t>5</a:t>
              </a:r>
              <a:r>
                <a:rPr lang="en-US" sz="1600"/>
                <a:t> -&gt; 15 Mbps</a:t>
              </a:r>
            </a:p>
            <a:p>
              <a:pPr marL="285750" indent="-285750" algn="l">
                <a:buFont typeface="Wingdings" panose="05000000000000000000" pitchFamily="2" charset="2"/>
                <a:buChar char="q"/>
              </a:pPr>
              <a:r>
                <a:rPr lang="en-US" altLang="zh-CN" sz="1600"/>
                <a:t>Quality</a:t>
              </a:r>
              <a:r>
                <a:rPr lang="zh-CN" altLang="en-US" sz="1600"/>
                <a:t> </a:t>
              </a:r>
              <a:r>
                <a:rPr lang="en-US" altLang="zh-CN" sz="1600"/>
                <a:t>1</a:t>
              </a:r>
              <a:r>
                <a:rPr lang="zh-CN" altLang="en-US" sz="1600"/>
                <a:t> </a:t>
              </a:r>
              <a:r>
                <a:rPr lang="en-US" sz="1600"/>
                <a:t>-&gt; 5</a:t>
              </a:r>
              <a:r>
                <a:rPr lang="zh-CN" altLang="en-US" sz="1600"/>
                <a:t>   </a:t>
              </a:r>
              <a:r>
                <a:rPr lang="en-US" sz="1600"/>
                <a:t>Mbps</a:t>
              </a:r>
            </a:p>
          </p:txBody>
        </p:sp>
      </p:grp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3A1391D0-FB40-1B5E-4B5B-7B626432BF9D}"/>
              </a:ext>
            </a:extLst>
          </p:cNvPr>
          <p:cNvCxnSpPr>
            <a:cxnSpLocks/>
          </p:cNvCxnSpPr>
          <p:nvPr/>
        </p:nvCxnSpPr>
        <p:spPr>
          <a:xfrm>
            <a:off x="10150670" y="4290423"/>
            <a:ext cx="0" cy="7969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8AFD328-8FBA-42A2-520A-D54C29DB25B1}"/>
              </a:ext>
            </a:extLst>
          </p:cNvPr>
          <p:cNvGrpSpPr/>
          <p:nvPr/>
        </p:nvGrpSpPr>
        <p:grpSpPr>
          <a:xfrm>
            <a:off x="9074327" y="4947407"/>
            <a:ext cx="2195024" cy="1066113"/>
            <a:chOff x="8932712" y="3807644"/>
            <a:chExt cx="2195024" cy="1066113"/>
          </a:xfrm>
        </p:grpSpPr>
        <p:pic>
          <p:nvPicPr>
            <p:cNvPr id="62" name="Graphic 61" descr="Speedometer Low with solid fill">
              <a:extLst>
                <a:ext uri="{FF2B5EF4-FFF2-40B4-BE49-F238E27FC236}">
                  <a16:creationId xmlns:a16="http://schemas.microsoft.com/office/drawing/2014/main" id="{876C707C-DE33-C054-8C2D-16E56EE5E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573024" y="3807644"/>
              <a:ext cx="914400" cy="91440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85659BA7-3B56-158C-907C-D043BED0B2F3}"/>
                </a:ext>
              </a:extLst>
            </p:cNvPr>
            <p:cNvSpPr txBox="1"/>
            <p:nvPr/>
          </p:nvSpPr>
          <p:spPr>
            <a:xfrm>
              <a:off x="8932712" y="4596758"/>
              <a:ext cx="2195024" cy="276999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b="1">
                  <a:solidFill>
                    <a:srgbClr val="0070C0"/>
                  </a:solidFill>
                </a:rPr>
                <a:t>Throughput Estimation</a:t>
              </a:r>
            </a:p>
          </p:txBody>
        </p:sp>
      </p:grpSp>
      <p:cxnSp>
        <p:nvCxnSpPr>
          <p:cNvPr id="85" name="Connector: Curved 84">
            <a:extLst>
              <a:ext uri="{FF2B5EF4-FFF2-40B4-BE49-F238E27FC236}">
                <a16:creationId xmlns:a16="http://schemas.microsoft.com/office/drawing/2014/main" id="{5458E1AA-6272-E2D0-DCDC-699016446549}"/>
              </a:ext>
            </a:extLst>
          </p:cNvPr>
          <p:cNvCxnSpPr>
            <a:cxnSpLocks/>
            <a:endCxn id="24" idx="2"/>
          </p:cNvCxnSpPr>
          <p:nvPr/>
        </p:nvCxnSpPr>
        <p:spPr>
          <a:xfrm rot="10800000">
            <a:off x="6274256" y="4368030"/>
            <a:ext cx="3425513" cy="1043876"/>
          </a:xfrm>
          <a:prstGeom prst="curvedConnector2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6" name="Graphic 85" descr="Clapper board with solid fill">
            <a:extLst>
              <a:ext uri="{FF2B5EF4-FFF2-40B4-BE49-F238E27FC236}">
                <a16:creationId xmlns:a16="http://schemas.microsoft.com/office/drawing/2014/main" id="{1997A9CF-00D6-41CE-17E7-6F865FA42ED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576000" y="3678966"/>
            <a:ext cx="540476" cy="540476"/>
          </a:xfrm>
          <a:prstGeom prst="rect">
            <a:avLst/>
          </a:prstGeom>
        </p:spPr>
      </p:pic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585E8620-5F7B-8BD0-3BBB-AFA2D65FFC96}"/>
              </a:ext>
            </a:extLst>
          </p:cNvPr>
          <p:cNvCxnSpPr>
            <a:cxnSpLocks/>
          </p:cNvCxnSpPr>
          <p:nvPr/>
        </p:nvCxnSpPr>
        <p:spPr>
          <a:xfrm>
            <a:off x="6913696" y="3995545"/>
            <a:ext cx="1844798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90939D1-0357-34E4-4E95-07AE7916A625}"/>
              </a:ext>
            </a:extLst>
          </p:cNvPr>
          <p:cNvGrpSpPr/>
          <p:nvPr/>
        </p:nvGrpSpPr>
        <p:grpSpPr>
          <a:xfrm>
            <a:off x="815021" y="2864695"/>
            <a:ext cx="3591269" cy="2485194"/>
            <a:chOff x="815021" y="2689600"/>
            <a:chExt cx="3591269" cy="248519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986BE74-25C7-882F-5CE7-271BD5CC3CD5}"/>
                </a:ext>
              </a:extLst>
            </p:cNvPr>
            <p:cNvSpPr/>
            <p:nvPr/>
          </p:nvSpPr>
          <p:spPr>
            <a:xfrm rot="16200000">
              <a:off x="275246" y="3544576"/>
              <a:ext cx="1651202" cy="2872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Video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557BB67-0698-1F82-4398-9221E1A01D79}"/>
                </a:ext>
              </a:extLst>
            </p:cNvPr>
            <p:cNvSpPr/>
            <p:nvPr/>
          </p:nvSpPr>
          <p:spPr>
            <a:xfrm>
              <a:off x="1351900" y="2865278"/>
              <a:ext cx="585470" cy="3248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#1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17C812B-4622-5F85-C184-8FB2400E6420}"/>
                </a:ext>
              </a:extLst>
            </p:cNvPr>
            <p:cNvSpPr/>
            <p:nvPr/>
          </p:nvSpPr>
          <p:spPr>
            <a:xfrm>
              <a:off x="1351900" y="3346735"/>
              <a:ext cx="585470" cy="3248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…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EDFD259-68ED-772D-CF63-9A2DB6ED0B20}"/>
                </a:ext>
              </a:extLst>
            </p:cNvPr>
            <p:cNvSpPr/>
            <p:nvPr/>
          </p:nvSpPr>
          <p:spPr>
            <a:xfrm>
              <a:off x="1351900" y="4202757"/>
              <a:ext cx="585470" cy="3248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#N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37393CA-6EC0-E35B-C19B-7F08F3DD3004}"/>
                </a:ext>
              </a:extLst>
            </p:cNvPr>
            <p:cNvSpPr/>
            <p:nvPr/>
          </p:nvSpPr>
          <p:spPr>
            <a:xfrm>
              <a:off x="2107886" y="2856688"/>
              <a:ext cx="585470" cy="3248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High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483D7F3-29CA-65AA-CEB7-13AECE306B2D}"/>
                </a:ext>
              </a:extLst>
            </p:cNvPr>
            <p:cNvSpPr/>
            <p:nvPr/>
          </p:nvSpPr>
          <p:spPr>
            <a:xfrm>
              <a:off x="2863872" y="2865277"/>
              <a:ext cx="585470" cy="3248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…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5DEA849-89AA-FE13-CFDA-5BB709318984}"/>
                </a:ext>
              </a:extLst>
            </p:cNvPr>
            <p:cNvSpPr/>
            <p:nvPr/>
          </p:nvSpPr>
          <p:spPr>
            <a:xfrm>
              <a:off x="3641575" y="2869282"/>
              <a:ext cx="585470" cy="3248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Low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4FC088C-5521-DCA2-5194-3346F44D45B0}"/>
                </a:ext>
              </a:extLst>
            </p:cNvPr>
            <p:cNvSpPr/>
            <p:nvPr/>
          </p:nvSpPr>
          <p:spPr>
            <a:xfrm>
              <a:off x="1357615" y="3771210"/>
              <a:ext cx="585470" cy="3248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… 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5ED9AF9-3DD3-2400-4522-787E3E38249E}"/>
                </a:ext>
              </a:extLst>
            </p:cNvPr>
            <p:cNvSpPr/>
            <p:nvPr/>
          </p:nvSpPr>
          <p:spPr>
            <a:xfrm>
              <a:off x="2107886" y="3350700"/>
              <a:ext cx="585470" cy="3248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High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4CF0306-7B33-A4A2-97C8-24024C1D12E6}"/>
                </a:ext>
              </a:extLst>
            </p:cNvPr>
            <p:cNvSpPr/>
            <p:nvPr/>
          </p:nvSpPr>
          <p:spPr>
            <a:xfrm>
              <a:off x="2863872" y="3359289"/>
              <a:ext cx="585470" cy="3248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… 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AAC8144-B85E-7AE0-0408-0FF368096153}"/>
                </a:ext>
              </a:extLst>
            </p:cNvPr>
            <p:cNvSpPr/>
            <p:nvPr/>
          </p:nvSpPr>
          <p:spPr>
            <a:xfrm>
              <a:off x="3641575" y="3363294"/>
              <a:ext cx="585470" cy="3248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Low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430A365-2499-3C10-DF6D-7A89BB053A4F}"/>
                </a:ext>
              </a:extLst>
            </p:cNvPr>
            <p:cNvSpPr/>
            <p:nvPr/>
          </p:nvSpPr>
          <p:spPr>
            <a:xfrm>
              <a:off x="2107886" y="3786963"/>
              <a:ext cx="585470" cy="3248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High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34A8ED4-98DD-34BC-7D0F-F5AE009D46FC}"/>
                </a:ext>
              </a:extLst>
            </p:cNvPr>
            <p:cNvSpPr/>
            <p:nvPr/>
          </p:nvSpPr>
          <p:spPr>
            <a:xfrm>
              <a:off x="2863872" y="3795552"/>
              <a:ext cx="585470" cy="3248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… 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C30F201-D124-001B-F40A-E4A06FF8F713}"/>
                </a:ext>
              </a:extLst>
            </p:cNvPr>
            <p:cNvSpPr/>
            <p:nvPr/>
          </p:nvSpPr>
          <p:spPr>
            <a:xfrm>
              <a:off x="3641575" y="3799557"/>
              <a:ext cx="585470" cy="3248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Low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1C28B6D-7D00-85BA-8276-7CD78401A92B}"/>
                </a:ext>
              </a:extLst>
            </p:cNvPr>
            <p:cNvSpPr/>
            <p:nvPr/>
          </p:nvSpPr>
          <p:spPr>
            <a:xfrm>
              <a:off x="2107886" y="4194168"/>
              <a:ext cx="585470" cy="3248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High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1718888-C84E-441E-9B98-2C9ED6591546}"/>
                </a:ext>
              </a:extLst>
            </p:cNvPr>
            <p:cNvSpPr/>
            <p:nvPr/>
          </p:nvSpPr>
          <p:spPr>
            <a:xfrm>
              <a:off x="2863872" y="4202757"/>
              <a:ext cx="585470" cy="3248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… 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9DA96C0-0C90-0405-15DC-8704C4439F4A}"/>
                </a:ext>
              </a:extLst>
            </p:cNvPr>
            <p:cNvSpPr/>
            <p:nvPr/>
          </p:nvSpPr>
          <p:spPr>
            <a:xfrm>
              <a:off x="3641575" y="4206762"/>
              <a:ext cx="585470" cy="3248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Low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66CE3BBF-45C1-DCCB-3877-E756A2F44A77}"/>
                </a:ext>
              </a:extLst>
            </p:cNvPr>
            <p:cNvSpPr/>
            <p:nvPr/>
          </p:nvSpPr>
          <p:spPr>
            <a:xfrm>
              <a:off x="815021" y="2689600"/>
              <a:ext cx="3591269" cy="2065113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F275A9A-2092-4E02-C063-06703858667F}"/>
                </a:ext>
              </a:extLst>
            </p:cNvPr>
            <p:cNvSpPr txBox="1"/>
            <p:nvPr/>
          </p:nvSpPr>
          <p:spPr>
            <a:xfrm>
              <a:off x="1616248" y="4897795"/>
              <a:ext cx="1988814" cy="276999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b="1"/>
                <a:t>ABR Video Segments</a:t>
              </a:r>
            </a:p>
          </p:txBody>
        </p:sp>
      </p:grp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4BEA05E7-A14D-0E1D-6E7D-4F8E7DFD43A7}"/>
              </a:ext>
            </a:extLst>
          </p:cNvPr>
          <p:cNvCxnSpPr>
            <a:cxnSpLocks/>
            <a:stCxn id="43" idx="0"/>
            <a:endCxn id="49" idx="1"/>
          </p:cNvCxnSpPr>
          <p:nvPr/>
        </p:nvCxnSpPr>
        <p:spPr>
          <a:xfrm rot="5400000" flipH="1" flipV="1">
            <a:off x="8241305" y="2051562"/>
            <a:ext cx="358109" cy="1195974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69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A489C-B2C0-C130-9408-8CF55403C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ABR with IPFS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A4CBA-D350-BAD6-AA3C-2A38F422C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58</a:t>
            </a:fld>
            <a:endParaRPr lang="en-US"/>
          </a:p>
        </p:txBody>
      </p:sp>
      <p:cxnSp>
        <p:nvCxnSpPr>
          <p:cNvPr id="61" name="Connector: Curved 60">
            <a:extLst>
              <a:ext uri="{FF2B5EF4-FFF2-40B4-BE49-F238E27FC236}">
                <a16:creationId xmlns:a16="http://schemas.microsoft.com/office/drawing/2014/main" id="{906C6C8F-4868-208F-C9AF-0D04FAE4D3BC}"/>
              </a:ext>
            </a:extLst>
          </p:cNvPr>
          <p:cNvCxnSpPr>
            <a:cxnSpLocks/>
            <a:stCxn id="26" idx="1"/>
            <a:endCxn id="76" idx="1"/>
          </p:cNvCxnSpPr>
          <p:nvPr/>
        </p:nvCxnSpPr>
        <p:spPr>
          <a:xfrm rot="10800000">
            <a:off x="6671625" y="4648482"/>
            <a:ext cx="3680350" cy="660618"/>
          </a:xfrm>
          <a:prstGeom prst="curvedConnector2">
            <a:avLst/>
          </a:prstGeom>
          <a:ln w="38100">
            <a:solidFill>
              <a:srgbClr val="FF000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6" name="Graphic 65" descr="Question Mark with solid fill">
            <a:extLst>
              <a:ext uri="{FF2B5EF4-FFF2-40B4-BE49-F238E27FC236}">
                <a16:creationId xmlns:a16="http://schemas.microsoft.com/office/drawing/2014/main" id="{EF38801F-552F-626A-B3AD-9F663DFAA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25402" y="4662400"/>
            <a:ext cx="914400" cy="914400"/>
          </a:xfrm>
          <a:prstGeom prst="rect">
            <a:avLst/>
          </a:prstGeom>
        </p:spPr>
      </p:pic>
      <p:grpSp>
        <p:nvGrpSpPr>
          <p:cNvPr id="90" name="Group 89">
            <a:extLst>
              <a:ext uri="{FF2B5EF4-FFF2-40B4-BE49-F238E27FC236}">
                <a16:creationId xmlns:a16="http://schemas.microsoft.com/office/drawing/2014/main" id="{076A2B47-204E-2789-3B38-2F540120A9FD}"/>
              </a:ext>
            </a:extLst>
          </p:cNvPr>
          <p:cNvGrpSpPr/>
          <p:nvPr/>
        </p:nvGrpSpPr>
        <p:grpSpPr>
          <a:xfrm>
            <a:off x="6433238" y="3800484"/>
            <a:ext cx="509755" cy="615379"/>
            <a:chOff x="4735045" y="5317554"/>
            <a:chExt cx="509755" cy="61537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60B2E05-FB9B-8B77-A782-D566CDE72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77722" y="5317554"/>
              <a:ext cx="407896" cy="407896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2FB3F3E-79A6-455B-DD62-69D2EC03B710}"/>
                </a:ext>
              </a:extLst>
            </p:cNvPr>
            <p:cNvSpPr txBox="1"/>
            <p:nvPr/>
          </p:nvSpPr>
          <p:spPr>
            <a:xfrm>
              <a:off x="4735045" y="5686712"/>
              <a:ext cx="509755" cy="246221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altLang="zh-CN" sz="1600" b="1"/>
                <a:t>Cache</a:t>
              </a:r>
              <a:endParaRPr lang="en-US" b="1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99C68C9-6372-1F23-74C4-17F2F9B80A5F}"/>
              </a:ext>
            </a:extLst>
          </p:cNvPr>
          <p:cNvGrpSpPr/>
          <p:nvPr/>
        </p:nvGrpSpPr>
        <p:grpSpPr>
          <a:xfrm>
            <a:off x="10202091" y="2663873"/>
            <a:ext cx="1665798" cy="1472573"/>
            <a:chOff x="851055" y="3229481"/>
            <a:chExt cx="1665798" cy="147257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1BBF79B-97A1-8AD1-D640-0739A5C6305A}"/>
                </a:ext>
              </a:extLst>
            </p:cNvPr>
            <p:cNvGrpSpPr/>
            <p:nvPr/>
          </p:nvGrpSpPr>
          <p:grpSpPr>
            <a:xfrm>
              <a:off x="851055" y="3229481"/>
              <a:ext cx="1665798" cy="1195574"/>
              <a:chOff x="1097280" y="1961757"/>
              <a:chExt cx="1665798" cy="1195574"/>
            </a:xfrm>
          </p:grpSpPr>
          <p:pic>
            <p:nvPicPr>
              <p:cNvPr id="16" name="Graphic 15" descr="User with solid fill">
                <a:extLst>
                  <a:ext uri="{FF2B5EF4-FFF2-40B4-BE49-F238E27FC236}">
                    <a16:creationId xmlns:a16="http://schemas.microsoft.com/office/drawing/2014/main" id="{71D2A7D3-6554-7734-E4A4-EEEF7ED5B2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97280" y="2242931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7" name="Graphic 16" descr="Internet with solid fill">
                <a:extLst>
                  <a:ext uri="{FF2B5EF4-FFF2-40B4-BE49-F238E27FC236}">
                    <a16:creationId xmlns:a16="http://schemas.microsoft.com/office/drawing/2014/main" id="{E846FFA6-D259-219C-A140-431CD1CB9C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848678" y="1961757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A8C2F52-CF75-0EF9-BDAE-41B612FBEC00}"/>
                </a:ext>
              </a:extLst>
            </p:cNvPr>
            <p:cNvSpPr txBox="1"/>
            <p:nvPr/>
          </p:nvSpPr>
          <p:spPr>
            <a:xfrm>
              <a:off x="1308255" y="4425055"/>
              <a:ext cx="1002967" cy="276999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altLang="zh-CN" b="1"/>
                <a:t>ABR</a:t>
              </a:r>
              <a:r>
                <a:rPr lang="zh-CN" altLang="en-US" b="1"/>
                <a:t> </a:t>
              </a:r>
              <a:r>
                <a:rPr lang="en-US" altLang="zh-CN" b="1"/>
                <a:t>Client</a:t>
              </a:r>
              <a:endParaRPr lang="en-US" b="1"/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2902218-95DA-E9A6-CEA5-4D4729974800}"/>
              </a:ext>
            </a:extLst>
          </p:cNvPr>
          <p:cNvCxnSpPr>
            <a:cxnSpLocks/>
          </p:cNvCxnSpPr>
          <p:nvPr/>
        </p:nvCxnSpPr>
        <p:spPr>
          <a:xfrm>
            <a:off x="4214190" y="3454780"/>
            <a:ext cx="1066654" cy="20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AA1FE4B-B720-0EAD-A0E4-566ABE32774F}"/>
              </a:ext>
            </a:extLst>
          </p:cNvPr>
          <p:cNvCxnSpPr>
            <a:cxnSpLocks/>
          </p:cNvCxnSpPr>
          <p:nvPr/>
        </p:nvCxnSpPr>
        <p:spPr>
          <a:xfrm>
            <a:off x="8268232" y="3438486"/>
            <a:ext cx="184479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1D0EF38-218D-8960-9B52-D9330A3B0373}"/>
              </a:ext>
            </a:extLst>
          </p:cNvPr>
          <p:cNvSpPr txBox="1"/>
          <p:nvPr/>
        </p:nvSpPr>
        <p:spPr>
          <a:xfrm>
            <a:off x="8549006" y="3134424"/>
            <a:ext cx="1235723" cy="276999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b="1">
                <a:solidFill>
                  <a:srgbClr val="0070C0"/>
                </a:solidFill>
              </a:rPr>
              <a:t>Manifest File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190E4A9-C479-E80C-0502-58C4469ECCE9}"/>
              </a:ext>
            </a:extLst>
          </p:cNvPr>
          <p:cNvCxnSpPr>
            <a:cxnSpLocks/>
          </p:cNvCxnSpPr>
          <p:nvPr/>
        </p:nvCxnSpPr>
        <p:spPr>
          <a:xfrm>
            <a:off x="10788006" y="4194916"/>
            <a:ext cx="0" cy="7969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F9AC0C6-6308-D167-0A22-A7DA1473916F}"/>
              </a:ext>
            </a:extLst>
          </p:cNvPr>
          <p:cNvGrpSpPr/>
          <p:nvPr/>
        </p:nvGrpSpPr>
        <p:grpSpPr>
          <a:xfrm>
            <a:off x="9711663" y="4851900"/>
            <a:ext cx="2195024" cy="1082399"/>
            <a:chOff x="8932712" y="3807644"/>
            <a:chExt cx="2195024" cy="1082399"/>
          </a:xfrm>
        </p:grpSpPr>
        <p:pic>
          <p:nvPicPr>
            <p:cNvPr id="26" name="Graphic 25" descr="Speedometer Low with solid fill">
              <a:extLst>
                <a:ext uri="{FF2B5EF4-FFF2-40B4-BE49-F238E27FC236}">
                  <a16:creationId xmlns:a16="http://schemas.microsoft.com/office/drawing/2014/main" id="{B4223DEC-6323-23CB-ABC2-E94F9A78E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573024" y="3807644"/>
              <a:ext cx="914400" cy="91440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FDF4A9F-3A62-611A-E828-14AF01E9CFE0}"/>
                </a:ext>
              </a:extLst>
            </p:cNvPr>
            <p:cNvSpPr txBox="1"/>
            <p:nvPr/>
          </p:nvSpPr>
          <p:spPr>
            <a:xfrm>
              <a:off x="8932712" y="4613044"/>
              <a:ext cx="2195024" cy="276999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b="1">
                  <a:solidFill>
                    <a:srgbClr val="0070C0"/>
                  </a:solidFill>
                </a:rPr>
                <a:t>Throughput Estimation</a:t>
              </a:r>
            </a:p>
          </p:txBody>
        </p:sp>
      </p:grpSp>
      <p:pic>
        <p:nvPicPr>
          <p:cNvPr id="29" name="Graphic 28" descr="Clapper board with solid fill">
            <a:extLst>
              <a:ext uri="{FF2B5EF4-FFF2-40B4-BE49-F238E27FC236}">
                <a16:creationId xmlns:a16="http://schemas.microsoft.com/office/drawing/2014/main" id="{8F5F96F9-A40D-2AFA-B040-45D0D26C46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930536" y="3480985"/>
            <a:ext cx="540476" cy="540476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84CB2F0-193E-1651-C984-73D51B1CB9C8}"/>
              </a:ext>
            </a:extLst>
          </p:cNvPr>
          <p:cNvCxnSpPr>
            <a:cxnSpLocks/>
          </p:cNvCxnSpPr>
          <p:nvPr/>
        </p:nvCxnSpPr>
        <p:spPr>
          <a:xfrm>
            <a:off x="8268232" y="3797564"/>
            <a:ext cx="1844798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D2683DF-9541-5693-DAC1-80790EB9577B}"/>
              </a:ext>
            </a:extLst>
          </p:cNvPr>
          <p:cNvGrpSpPr/>
          <p:nvPr/>
        </p:nvGrpSpPr>
        <p:grpSpPr>
          <a:xfrm>
            <a:off x="455115" y="2734494"/>
            <a:ext cx="3591269" cy="2485194"/>
            <a:chOff x="815021" y="2689600"/>
            <a:chExt cx="3591269" cy="248519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47D5670-85F1-9FC3-9C88-56D1BE1557AC}"/>
                </a:ext>
              </a:extLst>
            </p:cNvPr>
            <p:cNvSpPr/>
            <p:nvPr/>
          </p:nvSpPr>
          <p:spPr>
            <a:xfrm rot="16200000">
              <a:off x="275246" y="3544576"/>
              <a:ext cx="1651202" cy="2872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Video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8AE2658-655E-DBD2-8080-5832872AE994}"/>
                </a:ext>
              </a:extLst>
            </p:cNvPr>
            <p:cNvSpPr/>
            <p:nvPr/>
          </p:nvSpPr>
          <p:spPr>
            <a:xfrm>
              <a:off x="1351900" y="2865278"/>
              <a:ext cx="585470" cy="3248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#1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9CFFF45-0930-7A0C-9466-5F3CCD289599}"/>
                </a:ext>
              </a:extLst>
            </p:cNvPr>
            <p:cNvSpPr/>
            <p:nvPr/>
          </p:nvSpPr>
          <p:spPr>
            <a:xfrm>
              <a:off x="1351900" y="3346735"/>
              <a:ext cx="585470" cy="3248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… 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49359D7-1BD4-2FEF-4312-4C506A9229A8}"/>
                </a:ext>
              </a:extLst>
            </p:cNvPr>
            <p:cNvSpPr/>
            <p:nvPr/>
          </p:nvSpPr>
          <p:spPr>
            <a:xfrm>
              <a:off x="1351900" y="4202757"/>
              <a:ext cx="585470" cy="3248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#N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4202994-A1C4-07CF-B4C4-DF4E1FC45576}"/>
                </a:ext>
              </a:extLst>
            </p:cNvPr>
            <p:cNvSpPr/>
            <p:nvPr/>
          </p:nvSpPr>
          <p:spPr>
            <a:xfrm>
              <a:off x="2107886" y="2856688"/>
              <a:ext cx="585470" cy="3248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High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1D3CB8D-48C1-62F5-1C37-3EE121728CFE}"/>
                </a:ext>
              </a:extLst>
            </p:cNvPr>
            <p:cNvSpPr/>
            <p:nvPr/>
          </p:nvSpPr>
          <p:spPr>
            <a:xfrm>
              <a:off x="2863872" y="2865277"/>
              <a:ext cx="585470" cy="3248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… 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A7B0E41-8DC6-696C-A024-080679C5276B}"/>
                </a:ext>
              </a:extLst>
            </p:cNvPr>
            <p:cNvSpPr/>
            <p:nvPr/>
          </p:nvSpPr>
          <p:spPr>
            <a:xfrm>
              <a:off x="3641575" y="2869282"/>
              <a:ext cx="585470" cy="3248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Low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6DF464D-6903-0725-4E5D-467B641576CE}"/>
                </a:ext>
              </a:extLst>
            </p:cNvPr>
            <p:cNvSpPr/>
            <p:nvPr/>
          </p:nvSpPr>
          <p:spPr>
            <a:xfrm>
              <a:off x="1357615" y="3771210"/>
              <a:ext cx="585470" cy="3248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… 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BFAE5BA-4D1E-84D7-78F7-6BAC74FE1EE3}"/>
                </a:ext>
              </a:extLst>
            </p:cNvPr>
            <p:cNvSpPr/>
            <p:nvPr/>
          </p:nvSpPr>
          <p:spPr>
            <a:xfrm>
              <a:off x="2107886" y="3350700"/>
              <a:ext cx="585470" cy="3248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High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5CD00F0-C3B4-BD88-9B55-8C66FA1577B8}"/>
                </a:ext>
              </a:extLst>
            </p:cNvPr>
            <p:cNvSpPr/>
            <p:nvPr/>
          </p:nvSpPr>
          <p:spPr>
            <a:xfrm>
              <a:off x="2863872" y="3359289"/>
              <a:ext cx="585470" cy="3248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… 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2510B8B-0175-877C-10FB-39F7FABA178C}"/>
                </a:ext>
              </a:extLst>
            </p:cNvPr>
            <p:cNvSpPr/>
            <p:nvPr/>
          </p:nvSpPr>
          <p:spPr>
            <a:xfrm>
              <a:off x="3641575" y="3363294"/>
              <a:ext cx="585470" cy="3248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Low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E04FD12-0B89-0806-A2CB-69307FA04EC6}"/>
                </a:ext>
              </a:extLst>
            </p:cNvPr>
            <p:cNvSpPr/>
            <p:nvPr/>
          </p:nvSpPr>
          <p:spPr>
            <a:xfrm>
              <a:off x="2107886" y="3786963"/>
              <a:ext cx="585470" cy="3248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High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EB27AF0-6269-D49F-2EEC-4AE30F119051}"/>
                </a:ext>
              </a:extLst>
            </p:cNvPr>
            <p:cNvSpPr/>
            <p:nvPr/>
          </p:nvSpPr>
          <p:spPr>
            <a:xfrm>
              <a:off x="2863872" y="3795552"/>
              <a:ext cx="585470" cy="3248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… 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D7F9221C-CC25-3CC1-376F-09EB4F598450}"/>
                </a:ext>
              </a:extLst>
            </p:cNvPr>
            <p:cNvSpPr/>
            <p:nvPr/>
          </p:nvSpPr>
          <p:spPr>
            <a:xfrm>
              <a:off x="3641575" y="3799557"/>
              <a:ext cx="585470" cy="3248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Low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981C862-846F-9DD9-FC40-3FF90F0AA1A5}"/>
                </a:ext>
              </a:extLst>
            </p:cNvPr>
            <p:cNvSpPr/>
            <p:nvPr/>
          </p:nvSpPr>
          <p:spPr>
            <a:xfrm>
              <a:off x="2107886" y="4194168"/>
              <a:ext cx="585470" cy="3248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High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D4346F5-BE50-B918-D867-814996B8B54F}"/>
                </a:ext>
              </a:extLst>
            </p:cNvPr>
            <p:cNvSpPr/>
            <p:nvPr/>
          </p:nvSpPr>
          <p:spPr>
            <a:xfrm>
              <a:off x="2863872" y="4202757"/>
              <a:ext cx="585470" cy="3248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… 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49F8E41-9226-E5C2-CE75-4D282F6E2052}"/>
                </a:ext>
              </a:extLst>
            </p:cNvPr>
            <p:cNvSpPr/>
            <p:nvPr/>
          </p:nvSpPr>
          <p:spPr>
            <a:xfrm>
              <a:off x="3641575" y="4206762"/>
              <a:ext cx="585470" cy="3248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Low</a:t>
              </a:r>
            </a:p>
          </p:txBody>
        </p:sp>
        <p:sp>
          <p:nvSpPr>
            <p:cNvPr id="73" name="Rectangle: Rounded Corners 34">
              <a:extLst>
                <a:ext uri="{FF2B5EF4-FFF2-40B4-BE49-F238E27FC236}">
                  <a16:creationId xmlns:a16="http://schemas.microsoft.com/office/drawing/2014/main" id="{1A240817-A4FF-E30F-7FE3-4586573CBF72}"/>
                </a:ext>
              </a:extLst>
            </p:cNvPr>
            <p:cNvSpPr/>
            <p:nvPr/>
          </p:nvSpPr>
          <p:spPr>
            <a:xfrm>
              <a:off x="815021" y="2689600"/>
              <a:ext cx="3591269" cy="2065113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8E04D92-94C7-FC02-3FB1-977DF96C4F0C}"/>
                </a:ext>
              </a:extLst>
            </p:cNvPr>
            <p:cNvSpPr txBox="1"/>
            <p:nvPr/>
          </p:nvSpPr>
          <p:spPr>
            <a:xfrm>
              <a:off x="1616248" y="4897795"/>
              <a:ext cx="1988814" cy="276999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b="1"/>
                <a:t>ABR Video Segments</a:t>
              </a:r>
            </a:p>
          </p:txBody>
        </p:sp>
      </p:grpSp>
      <p:sp>
        <p:nvSpPr>
          <p:cNvPr id="76" name="Cloud 75">
            <a:extLst>
              <a:ext uri="{FF2B5EF4-FFF2-40B4-BE49-F238E27FC236}">
                <a16:creationId xmlns:a16="http://schemas.microsoft.com/office/drawing/2014/main" id="{9666C23D-82CD-B6A5-66E7-86D31BA6F6BE}"/>
              </a:ext>
            </a:extLst>
          </p:cNvPr>
          <p:cNvSpPr/>
          <p:nvPr/>
        </p:nvSpPr>
        <p:spPr>
          <a:xfrm>
            <a:off x="5361675" y="2611894"/>
            <a:ext cx="2619900" cy="2038759"/>
          </a:xfrm>
          <a:prstGeom prst="cloud">
            <a:avLst/>
          </a:prstGeom>
          <a:noFill/>
          <a:ln w="28575">
            <a:solidFill>
              <a:schemeClr val="tx1">
                <a:alpha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77BC5EA-1A76-C604-C96C-A9A12D5C0124}"/>
              </a:ext>
            </a:extLst>
          </p:cNvPr>
          <p:cNvGrpSpPr/>
          <p:nvPr/>
        </p:nvGrpSpPr>
        <p:grpSpPr>
          <a:xfrm>
            <a:off x="5509981" y="3023496"/>
            <a:ext cx="1106284" cy="620838"/>
            <a:chOff x="7382089" y="2001543"/>
            <a:chExt cx="2179405" cy="1152517"/>
          </a:xfrm>
        </p:grpSpPr>
        <p:pic>
          <p:nvPicPr>
            <p:cNvPr id="88" name="Graphic 87" descr="Computer with solid fill">
              <a:extLst>
                <a:ext uri="{FF2B5EF4-FFF2-40B4-BE49-F238E27FC236}">
                  <a16:creationId xmlns:a16="http://schemas.microsoft.com/office/drawing/2014/main" id="{722AA689-F6CD-18A1-E27C-AEF17D08E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746415" y="2001543"/>
              <a:ext cx="914400" cy="914400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AF2DBB7-4CF0-A194-2014-2758D29402D6}"/>
                </a:ext>
              </a:extLst>
            </p:cNvPr>
            <p:cNvSpPr txBox="1"/>
            <p:nvPr/>
          </p:nvSpPr>
          <p:spPr>
            <a:xfrm>
              <a:off x="7382089" y="2758637"/>
              <a:ext cx="2179405" cy="395423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600" b="1"/>
                <a:t>IPFS Instance</a:t>
              </a: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3D36DEED-0DE1-8384-5BEE-A4AC77C274C0}"/>
              </a:ext>
            </a:extLst>
          </p:cNvPr>
          <p:cNvSpPr txBox="1"/>
          <p:nvPr/>
        </p:nvSpPr>
        <p:spPr>
          <a:xfrm>
            <a:off x="6479666" y="2798279"/>
            <a:ext cx="384949" cy="58576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/>
              <a:t>…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D3AB58A-63D9-A229-7190-E58EE2BDDFB4}"/>
              </a:ext>
            </a:extLst>
          </p:cNvPr>
          <p:cNvSpPr txBox="1"/>
          <p:nvPr/>
        </p:nvSpPr>
        <p:spPr>
          <a:xfrm>
            <a:off x="6002125" y="2193065"/>
            <a:ext cx="1424236" cy="3077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000" b="1">
                <a:solidFill>
                  <a:schemeClr val="tx1">
                    <a:alpha val="49243"/>
                  </a:schemeClr>
                </a:solidFill>
              </a:rPr>
              <a:t>IPFS Network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EF27438-C4BB-16E8-89B8-EA15D0DDC8E2}"/>
              </a:ext>
            </a:extLst>
          </p:cNvPr>
          <p:cNvGrpSpPr/>
          <p:nvPr/>
        </p:nvGrpSpPr>
        <p:grpSpPr>
          <a:xfrm>
            <a:off x="6807904" y="3017710"/>
            <a:ext cx="1106284" cy="632450"/>
            <a:chOff x="7590470" y="2032405"/>
            <a:chExt cx="2179405" cy="1174074"/>
          </a:xfrm>
        </p:grpSpPr>
        <p:pic>
          <p:nvPicPr>
            <p:cNvPr id="86" name="Graphic 85" descr="Computer with solid fill">
              <a:extLst>
                <a:ext uri="{FF2B5EF4-FFF2-40B4-BE49-F238E27FC236}">
                  <a16:creationId xmlns:a16="http://schemas.microsoft.com/office/drawing/2014/main" id="{1CFB690C-7697-9C38-0620-0A8F5B91C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086414" y="2032405"/>
              <a:ext cx="914400" cy="914400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F85057D-6D25-A222-7520-FB6BC3991486}"/>
                </a:ext>
              </a:extLst>
            </p:cNvPr>
            <p:cNvSpPr txBox="1"/>
            <p:nvPr/>
          </p:nvSpPr>
          <p:spPr>
            <a:xfrm>
              <a:off x="7590470" y="2811056"/>
              <a:ext cx="2179405" cy="395423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600" b="1"/>
                <a:t>IPFS Instance </a:t>
              </a:r>
            </a:p>
          </p:txBody>
        </p:sp>
      </p:grpSp>
      <p:pic>
        <p:nvPicPr>
          <p:cNvPr id="93" name="Graphic 92" descr="Document with solid fill">
            <a:extLst>
              <a:ext uri="{FF2B5EF4-FFF2-40B4-BE49-F238E27FC236}">
                <a16:creationId xmlns:a16="http://schemas.microsoft.com/office/drawing/2014/main" id="{8C767C89-E0B1-CD69-FF4B-A8EB8435DB1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893493" y="2613706"/>
            <a:ext cx="546747" cy="546747"/>
          </a:xfrm>
          <a:prstGeom prst="rect">
            <a:avLst/>
          </a:prstGeom>
        </p:spPr>
      </p:pic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DD832C9C-4E77-F7D4-AA9C-77EB60606305}"/>
              </a:ext>
            </a:extLst>
          </p:cNvPr>
          <p:cNvSpPr/>
          <p:nvPr/>
        </p:nvSpPr>
        <p:spPr>
          <a:xfrm>
            <a:off x="1250258" y="4033000"/>
            <a:ext cx="9290304" cy="1889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Georgia" panose="02040502050405020303" pitchFamily="18" charset="0"/>
              </a:rPr>
              <a:t>ABR client cannot estimate network throughput correctly because videos can be retrieved from the </a:t>
            </a:r>
            <a:r>
              <a:rPr lang="en-US" sz="3200" b="1">
                <a:latin typeface="Georgia" panose="02040502050405020303" pitchFamily="18" charset="0"/>
              </a:rPr>
              <a:t>cache </a:t>
            </a:r>
            <a:r>
              <a:rPr lang="en-US" sz="3200">
                <a:latin typeface="Georgia" panose="02040502050405020303" pitchFamily="18" charset="0"/>
              </a:rPr>
              <a:t>or </a:t>
            </a:r>
            <a:r>
              <a:rPr lang="en-US" sz="3200" b="1">
                <a:latin typeface="Georgia" panose="02040502050405020303" pitchFamily="18" charset="0"/>
              </a:rPr>
              <a:t>instances</a:t>
            </a:r>
            <a:r>
              <a:rPr lang="en-US" sz="3200">
                <a:latin typeface="Georgia" panose="02040502050405020303" pitchFamily="18" charset="0"/>
              </a:rPr>
              <a:t> from the IPFS network</a:t>
            </a:r>
          </a:p>
        </p:txBody>
      </p:sp>
    </p:spTree>
    <p:extLst>
      <p:ext uri="{BB962C8B-B14F-4D97-AF65-F5344CB8AC3E}">
        <p14:creationId xmlns:p14="http://schemas.microsoft.com/office/powerpoint/2010/main" val="44680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76" grpId="0" animBg="1"/>
      <p:bldP spid="78" grpId="0"/>
      <p:bldP spid="79" grpId="0"/>
      <p:bldP spid="9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2CD811-7045-A8CB-29C8-342C76177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59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D8A704-CD86-3A84-7260-CAFA3D3BD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Telescope’s algorithm</a:t>
            </a:r>
            <a:br>
              <a:rPr lang="en-US"/>
            </a:b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19FA9B-6457-56A9-4D5C-5BE7617D68DF}"/>
              </a:ext>
            </a:extLst>
          </p:cNvPr>
          <p:cNvSpPr txBox="1"/>
          <p:nvPr/>
        </p:nvSpPr>
        <p:spPr>
          <a:xfrm>
            <a:off x="6746861" y="2510909"/>
            <a:ext cx="2889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5252"/>
                </a:solidFill>
              </a:rPr>
              <a:t>Compute</a:t>
            </a:r>
            <a:r>
              <a:rPr lang="en-US" b="1"/>
              <a:t> and </a:t>
            </a:r>
            <a:r>
              <a:rPr lang="en-US" b="1">
                <a:solidFill>
                  <a:srgbClr val="FF5252"/>
                </a:solidFill>
              </a:rPr>
              <a:t>compensate</a:t>
            </a:r>
            <a:r>
              <a:rPr lang="en-US" b="1"/>
              <a:t> </a:t>
            </a:r>
          </a:p>
          <a:p>
            <a:endParaRPr lang="en-US" b="1"/>
          </a:p>
          <a:p>
            <a:r>
              <a:rPr lang="en-US" b="1"/>
              <a:t> the inaccurate estimation 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82F4640D-A829-D530-EAC2-9FBBB8BA8C89}"/>
              </a:ext>
            </a:extLst>
          </p:cNvPr>
          <p:cNvSpPr txBox="1">
            <a:spLocks/>
          </p:cNvSpPr>
          <p:nvPr/>
        </p:nvSpPr>
        <p:spPr>
          <a:xfrm>
            <a:off x="1745293" y="2418957"/>
            <a:ext cx="7704600" cy="5727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Verdana Bold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8E5BDC-3E88-F32C-0506-18E66E8D0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693758" y="2159066"/>
            <a:ext cx="1603841" cy="1603841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36966B1-93AD-01F0-E7A6-33E225DC746B}"/>
              </a:ext>
            </a:extLst>
          </p:cNvPr>
          <p:cNvCxnSpPr>
            <a:cxnSpLocks/>
          </p:cNvCxnSpPr>
          <p:nvPr/>
        </p:nvCxnSpPr>
        <p:spPr>
          <a:xfrm>
            <a:off x="6746861" y="2957794"/>
            <a:ext cx="2541579" cy="35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5856B73-5094-8F9D-9407-B9601D6E29D7}"/>
              </a:ext>
            </a:extLst>
          </p:cNvPr>
          <p:cNvSpPr txBox="1"/>
          <p:nvPr/>
        </p:nvSpPr>
        <p:spPr>
          <a:xfrm>
            <a:off x="3935693" y="5496560"/>
            <a:ext cx="12880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/>
              <a:t>Cache Info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9A9586-92C3-EBF3-745F-8123B50B5128}"/>
              </a:ext>
            </a:extLst>
          </p:cNvPr>
          <p:cNvSpPr txBox="1"/>
          <p:nvPr/>
        </p:nvSpPr>
        <p:spPr>
          <a:xfrm>
            <a:off x="5732471" y="5496560"/>
            <a:ext cx="20287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b="1"/>
              <a:t>Throughput</a:t>
            </a:r>
            <a:r>
              <a:rPr lang="zh-CN" altLang="en-US" b="1"/>
              <a:t> </a:t>
            </a:r>
            <a:r>
              <a:rPr lang="en-US" altLang="zh-CN" b="1"/>
              <a:t>Info</a:t>
            </a:r>
            <a:endParaRPr lang="en-US" sz="2400" b="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40FD93-64FD-FE50-7936-999FE102C86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038143" y="4513756"/>
            <a:ext cx="982804" cy="982804"/>
          </a:xfrm>
          <a:prstGeom prst="rect">
            <a:avLst/>
          </a:prstGeom>
          <a:noFill/>
        </p:spPr>
      </p:pic>
      <p:pic>
        <p:nvPicPr>
          <p:cNvPr id="12" name="Graphic 11" descr="Speedometer Low with solid fill">
            <a:extLst>
              <a:ext uri="{FF2B5EF4-FFF2-40B4-BE49-F238E27FC236}">
                <a16:creationId xmlns:a16="http://schemas.microsoft.com/office/drawing/2014/main" id="{649ED7C7-3CF2-88BD-A687-899D98B545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90392" y="4513756"/>
            <a:ext cx="1114577" cy="1114577"/>
          </a:xfrm>
          <a:prstGeom prst="rect">
            <a:avLst/>
          </a:prstGeom>
        </p:spPr>
      </p:pic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981995C3-838F-3826-D22E-115BF868B5C8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 rot="5400000">
            <a:off x="4637188" y="3655265"/>
            <a:ext cx="750849" cy="966133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69DD4271-05AA-0B51-DC6A-0CABE7996642}"/>
              </a:ext>
            </a:extLst>
          </p:cNvPr>
          <p:cNvCxnSpPr>
            <a:cxnSpLocks/>
            <a:stCxn id="7" idx="2"/>
            <a:endCxn id="12" idx="0"/>
          </p:cNvCxnSpPr>
          <p:nvPr/>
        </p:nvCxnSpPr>
        <p:spPr>
          <a:xfrm rot="16200000" flipH="1">
            <a:off x="5596255" y="3662329"/>
            <a:ext cx="750849" cy="952003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Document with solid fill">
            <a:extLst>
              <a:ext uri="{FF2B5EF4-FFF2-40B4-BE49-F238E27FC236}">
                <a16:creationId xmlns:a16="http://schemas.microsoft.com/office/drawing/2014/main" id="{8F3AF8CA-82B2-2974-F3BA-36D6578738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77514" y="2244432"/>
            <a:ext cx="1135558" cy="113555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F53ABAB-9C33-C895-D6FA-EE5F2C51C81C}"/>
              </a:ext>
            </a:extLst>
          </p:cNvPr>
          <p:cNvSpPr txBox="1"/>
          <p:nvPr/>
        </p:nvSpPr>
        <p:spPr>
          <a:xfrm>
            <a:off x="701524" y="3394408"/>
            <a:ext cx="2087538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b="1">
                <a:solidFill>
                  <a:srgbClr val="0070C0"/>
                </a:solidFill>
              </a:rPr>
              <a:t>Original Manifest File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66264A-1031-9921-FCBB-4E8A319CFEBE}"/>
              </a:ext>
            </a:extLst>
          </p:cNvPr>
          <p:cNvSpPr txBox="1"/>
          <p:nvPr/>
        </p:nvSpPr>
        <p:spPr>
          <a:xfrm>
            <a:off x="9389726" y="3451754"/>
            <a:ext cx="2274430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zh-CN" b="1">
                <a:solidFill>
                  <a:srgbClr val="FF0000"/>
                </a:solidFill>
              </a:rPr>
              <a:t>Updated</a:t>
            </a:r>
            <a:r>
              <a:rPr lang="zh-CN" altLang="en-US" b="1">
                <a:solidFill>
                  <a:srgbClr val="FF0000"/>
                </a:solidFill>
              </a:rPr>
              <a:t> </a:t>
            </a:r>
            <a:r>
              <a:rPr lang="en-US" altLang="zh-CN" b="1">
                <a:solidFill>
                  <a:srgbClr val="FF0000"/>
                </a:solidFill>
              </a:rPr>
              <a:t>Manifest</a:t>
            </a:r>
            <a:r>
              <a:rPr lang="zh-CN" altLang="en-US" b="1">
                <a:solidFill>
                  <a:srgbClr val="FF0000"/>
                </a:solidFill>
              </a:rPr>
              <a:t> </a:t>
            </a:r>
            <a:r>
              <a:rPr lang="en-US" altLang="zh-CN" b="1">
                <a:solidFill>
                  <a:srgbClr val="FF0000"/>
                </a:solidFill>
              </a:rPr>
              <a:t>File</a:t>
            </a:r>
            <a:endParaRPr lang="en-US" b="1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2D6BFCA-1E11-A25E-CA9C-3E8AD7400E4A}"/>
              </a:ext>
            </a:extLst>
          </p:cNvPr>
          <p:cNvCxnSpPr>
            <a:cxnSpLocks/>
          </p:cNvCxnSpPr>
          <p:nvPr/>
        </p:nvCxnSpPr>
        <p:spPr>
          <a:xfrm>
            <a:off x="2422810" y="2991657"/>
            <a:ext cx="189666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6" name="Graphic 35" descr="Document with solid fill">
            <a:extLst>
              <a:ext uri="{FF2B5EF4-FFF2-40B4-BE49-F238E27FC236}">
                <a16:creationId xmlns:a16="http://schemas.microsoft.com/office/drawing/2014/main" id="{34CD6763-9228-5C93-4E94-4EC7C8645A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59162" y="2181820"/>
            <a:ext cx="1135558" cy="113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08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587B7A-1541-E255-BC4D-73379CB266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/>
              <a:t>Data Routing</a:t>
            </a:r>
          </a:p>
          <a:p>
            <a:pPr marL="579438" lvl="1" indent="-342900">
              <a:buFont typeface="Wingdings" panose="05000000000000000000" pitchFamily="2" charset="2"/>
              <a:buChar char="v"/>
            </a:pPr>
            <a:r>
              <a:rPr lang="en-US"/>
              <a:t>How content is discovered and retrieved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/>
              <a:t>Data Persistence</a:t>
            </a:r>
          </a:p>
          <a:p>
            <a:pPr marL="579438" lvl="1" indent="-342900">
              <a:buFont typeface="Wingdings" panose="05000000000000000000" pitchFamily="2" charset="2"/>
              <a:buChar char="v"/>
            </a:pPr>
            <a:r>
              <a:rPr lang="en-US"/>
              <a:t>How content availability is maintained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/>
              <a:t>Incentivization</a:t>
            </a:r>
          </a:p>
          <a:p>
            <a:pPr marL="579438" lvl="1" indent="-342900">
              <a:buFont typeface="Wingdings" panose="05000000000000000000" pitchFamily="2" charset="2"/>
              <a:buChar char="v"/>
            </a:pPr>
            <a:r>
              <a:rPr lang="en-US"/>
              <a:t>How participants are motivated to contribute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/>
              <a:t>Resource Requirements</a:t>
            </a:r>
          </a:p>
          <a:p>
            <a:pPr marL="579438" lvl="1" indent="-342900">
              <a:buFont typeface="Wingdings" panose="05000000000000000000" pitchFamily="2" charset="2"/>
              <a:buChar char="v"/>
            </a:pPr>
            <a:r>
              <a:rPr lang="en-US"/>
              <a:t>Hardware and computational demands for participation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959FD3-E0A3-2D80-C6F4-ACD1B051D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4AC332-A476-D99A-F0B3-ED55C0B01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 Key Design Aspects of a Decentralized Storage System </a:t>
            </a:r>
          </a:p>
        </p:txBody>
      </p:sp>
    </p:spTree>
    <p:extLst>
      <p:ext uri="{BB962C8B-B14F-4D97-AF65-F5344CB8AC3E}">
        <p14:creationId xmlns:p14="http://schemas.microsoft.com/office/powerpoint/2010/main" val="26584228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8F568B-D570-A3AF-5169-81B96018C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60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0F046A-AE16-A1B2-CA41-BC977E440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Telescope</a:t>
            </a:r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16D79B1-DD04-FFA2-6C2A-75366DB104B7}"/>
              </a:ext>
            </a:extLst>
          </p:cNvPr>
          <p:cNvGrpSpPr/>
          <p:nvPr/>
        </p:nvGrpSpPr>
        <p:grpSpPr>
          <a:xfrm>
            <a:off x="258270" y="2637459"/>
            <a:ext cx="1665798" cy="1472573"/>
            <a:chOff x="851055" y="3229481"/>
            <a:chExt cx="1665798" cy="147257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00CE36C-1F45-20ED-1640-C0C427D4FE4E}"/>
                </a:ext>
              </a:extLst>
            </p:cNvPr>
            <p:cNvGrpSpPr/>
            <p:nvPr/>
          </p:nvGrpSpPr>
          <p:grpSpPr>
            <a:xfrm>
              <a:off x="851055" y="3229481"/>
              <a:ext cx="1665798" cy="1195574"/>
              <a:chOff x="1097280" y="1961757"/>
              <a:chExt cx="1665798" cy="1195574"/>
            </a:xfrm>
          </p:grpSpPr>
          <p:pic>
            <p:nvPicPr>
              <p:cNvPr id="24" name="Graphic 23" descr="User with solid fill">
                <a:extLst>
                  <a:ext uri="{FF2B5EF4-FFF2-40B4-BE49-F238E27FC236}">
                    <a16:creationId xmlns:a16="http://schemas.microsoft.com/office/drawing/2014/main" id="{881BB2D7-21D1-9756-C83A-3FBB40CFE0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97280" y="2242931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5" name="Graphic 24" descr="Internet with solid fill">
                <a:extLst>
                  <a:ext uri="{FF2B5EF4-FFF2-40B4-BE49-F238E27FC236}">
                    <a16:creationId xmlns:a16="http://schemas.microsoft.com/office/drawing/2014/main" id="{3527C4B9-EC9E-51D2-079B-BA14C681FD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848678" y="1961757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E35ACCF-2C7C-35F7-8635-29A6DC515427}"/>
                </a:ext>
              </a:extLst>
            </p:cNvPr>
            <p:cNvSpPr txBox="1"/>
            <p:nvPr/>
          </p:nvSpPr>
          <p:spPr>
            <a:xfrm>
              <a:off x="1330565" y="4425055"/>
              <a:ext cx="1002967" cy="276999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b="1"/>
                <a:t>ABR Client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2DE21F5-3631-77D8-EE2F-8BD5FA7D39AF}"/>
              </a:ext>
            </a:extLst>
          </p:cNvPr>
          <p:cNvGrpSpPr/>
          <p:nvPr/>
        </p:nvGrpSpPr>
        <p:grpSpPr>
          <a:xfrm>
            <a:off x="6020349" y="2838467"/>
            <a:ext cx="1166872" cy="1216462"/>
            <a:chOff x="4005980" y="2069853"/>
            <a:chExt cx="1429540" cy="1490293"/>
          </a:xfrm>
        </p:grpSpPr>
        <p:pic>
          <p:nvPicPr>
            <p:cNvPr id="18" name="Picture 4">
              <a:extLst>
                <a:ext uri="{FF2B5EF4-FFF2-40B4-BE49-F238E27FC236}">
                  <a16:creationId xmlns:a16="http://schemas.microsoft.com/office/drawing/2014/main" id="{68862482-DC53-544E-7C0A-9DDA56E6CF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1070" y="2069853"/>
              <a:ext cx="1314450" cy="1314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5FCF813-66BC-56EF-B6C9-9A084E001EFD}"/>
                </a:ext>
              </a:extLst>
            </p:cNvPr>
            <p:cNvSpPr txBox="1"/>
            <p:nvPr/>
          </p:nvSpPr>
          <p:spPr>
            <a:xfrm>
              <a:off x="4005980" y="3283147"/>
              <a:ext cx="1287467" cy="276999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b="1"/>
                <a:t>IPFS Gateway</a:t>
              </a: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02875327-D06E-F1C1-197B-E9CE1BF131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434930" y="2700904"/>
            <a:ext cx="1376050" cy="137605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8249994-D68B-89B6-6BF9-E6B9C9697CBE}"/>
              </a:ext>
            </a:extLst>
          </p:cNvPr>
          <p:cNvCxnSpPr>
            <a:cxnSpLocks/>
          </p:cNvCxnSpPr>
          <p:nvPr/>
        </p:nvCxnSpPr>
        <p:spPr>
          <a:xfrm>
            <a:off x="2114686" y="3462906"/>
            <a:ext cx="138176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67B0BAB-7A7F-3D4E-D519-79D83BCC8B5F}"/>
              </a:ext>
            </a:extLst>
          </p:cNvPr>
          <p:cNvGrpSpPr/>
          <p:nvPr/>
        </p:nvGrpSpPr>
        <p:grpSpPr>
          <a:xfrm>
            <a:off x="2114686" y="2849114"/>
            <a:ext cx="1547917" cy="513269"/>
            <a:chOff x="1762211" y="2117415"/>
            <a:chExt cx="1547917" cy="51326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1BFE128-338F-4064-3DED-7AE9F62F8FC8}"/>
                </a:ext>
              </a:extLst>
            </p:cNvPr>
            <p:cNvSpPr txBox="1"/>
            <p:nvPr/>
          </p:nvSpPr>
          <p:spPr>
            <a:xfrm>
              <a:off x="1845731" y="2384463"/>
              <a:ext cx="1157368" cy="246221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b="1" err="1"/>
                <a:t>Qm</a:t>
              </a:r>
              <a:r>
                <a:rPr lang="en-US" altLang="zh-CN" sz="1600" b="1" err="1"/>
                <a:t>ag</a:t>
              </a:r>
              <a:r>
                <a:rPr lang="en-US" sz="1600" b="1"/>
                <a:t> … zR</a:t>
              </a:r>
              <a:r>
                <a:rPr lang="en-US" altLang="zh-CN" sz="1600" b="1"/>
                <a:t>5</a:t>
              </a:r>
              <a:r>
                <a:rPr lang="en-US" sz="1600" b="1"/>
                <a:t>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E01D3B9-E1BC-92B8-A60E-906FFA613F06}"/>
                </a:ext>
              </a:extLst>
            </p:cNvPr>
            <p:cNvSpPr txBox="1"/>
            <p:nvPr/>
          </p:nvSpPr>
          <p:spPr>
            <a:xfrm>
              <a:off x="1762211" y="2117415"/>
              <a:ext cx="154791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/>
                <a:t>(Seg</a:t>
              </a:r>
              <a:r>
                <a:rPr lang="en-US" altLang="zh-CN" sz="1600" b="1"/>
                <a:t>-01</a:t>
              </a:r>
              <a:r>
                <a:rPr lang="en-US" sz="1600" b="1"/>
                <a:t>.</a:t>
              </a:r>
              <a:r>
                <a:rPr lang="en-US" altLang="zh-CN" sz="1600" b="1"/>
                <a:t>m4a</a:t>
              </a:r>
              <a:r>
                <a:rPr lang="en-US" sz="1600" b="1"/>
                <a:t>)</a:t>
              </a:r>
              <a:endParaRPr lang="en-US" sz="1600"/>
            </a:p>
          </p:txBody>
        </p: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4F69933-17DE-1F55-C137-E11984DE5FE2}"/>
              </a:ext>
            </a:extLst>
          </p:cNvPr>
          <p:cNvCxnSpPr>
            <a:cxnSpLocks/>
          </p:cNvCxnSpPr>
          <p:nvPr/>
        </p:nvCxnSpPr>
        <p:spPr>
          <a:xfrm>
            <a:off x="4810980" y="3462906"/>
            <a:ext cx="131416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urved Connector 52">
            <a:extLst>
              <a:ext uri="{FF2B5EF4-FFF2-40B4-BE49-F238E27FC236}">
                <a16:creationId xmlns:a16="http://schemas.microsoft.com/office/drawing/2014/main" id="{CCC8C3F2-440A-014B-535D-0EDF7E720829}"/>
              </a:ext>
            </a:extLst>
          </p:cNvPr>
          <p:cNvCxnSpPr>
            <a:cxnSpLocks/>
            <a:stCxn id="41" idx="2"/>
            <a:endCxn id="19" idx="2"/>
          </p:cNvCxnSpPr>
          <p:nvPr/>
        </p:nvCxnSpPr>
        <p:spPr>
          <a:xfrm rot="5400000" flipH="1" flipV="1">
            <a:off x="5323365" y="2854519"/>
            <a:ext cx="22025" cy="2422846"/>
          </a:xfrm>
          <a:prstGeom prst="curvedConnector3">
            <a:avLst>
              <a:gd name="adj1" fmla="val -1037911"/>
            </a:avLst>
          </a:prstGeom>
          <a:ln w="38100"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urved Connector 56">
            <a:extLst>
              <a:ext uri="{FF2B5EF4-FFF2-40B4-BE49-F238E27FC236}">
                <a16:creationId xmlns:a16="http://schemas.microsoft.com/office/drawing/2014/main" id="{F08E0BEB-A32F-D064-5FF6-12807FA4E370}"/>
              </a:ext>
            </a:extLst>
          </p:cNvPr>
          <p:cNvCxnSpPr>
            <a:cxnSpLocks/>
          </p:cNvCxnSpPr>
          <p:nvPr/>
        </p:nvCxnSpPr>
        <p:spPr>
          <a:xfrm rot="16200000" flipH="1">
            <a:off x="3753114" y="4451753"/>
            <a:ext cx="712467" cy="3"/>
          </a:xfrm>
          <a:prstGeom prst="curvedConnector3">
            <a:avLst>
              <a:gd name="adj1" fmla="val 50000"/>
            </a:avLst>
          </a:prstGeom>
          <a:ln w="38100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0" name="Graphic 59" descr="Document with solid fill">
            <a:extLst>
              <a:ext uri="{FF2B5EF4-FFF2-40B4-BE49-F238E27FC236}">
                <a16:creationId xmlns:a16="http://schemas.microsoft.com/office/drawing/2014/main" id="{BD4E159C-1C2F-05B9-1033-7640D86D46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33263" y="4786188"/>
            <a:ext cx="604418" cy="604418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B103806A-F32B-36AD-237F-2FB0CDAC408B}"/>
              </a:ext>
            </a:extLst>
          </p:cNvPr>
          <p:cNvSpPr txBox="1"/>
          <p:nvPr/>
        </p:nvSpPr>
        <p:spPr>
          <a:xfrm>
            <a:off x="3292888" y="5368185"/>
            <a:ext cx="1881221" cy="24622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1600" b="1">
                <a:solidFill>
                  <a:srgbClr val="FF0000"/>
                </a:solidFill>
              </a:rPr>
              <a:t>Updated</a:t>
            </a:r>
            <a:r>
              <a:rPr lang="zh-CN" altLang="en-US" sz="1600" b="1">
                <a:solidFill>
                  <a:srgbClr val="FF0000"/>
                </a:solidFill>
              </a:rPr>
              <a:t> </a:t>
            </a:r>
            <a:r>
              <a:rPr lang="en-US" altLang="zh-CN" sz="1600" b="1">
                <a:solidFill>
                  <a:srgbClr val="FF0000"/>
                </a:solidFill>
              </a:rPr>
              <a:t>Manifest</a:t>
            </a:r>
            <a:r>
              <a:rPr lang="zh-CN" altLang="en-US" sz="1600" b="1">
                <a:solidFill>
                  <a:srgbClr val="FF0000"/>
                </a:solidFill>
              </a:rPr>
              <a:t> </a:t>
            </a:r>
            <a:r>
              <a:rPr lang="en-US" altLang="zh-CN" sz="1600" b="1">
                <a:solidFill>
                  <a:srgbClr val="FF0000"/>
                </a:solidFill>
              </a:rPr>
              <a:t>File</a:t>
            </a:r>
            <a:endParaRPr lang="en-US" sz="1600" b="1">
              <a:solidFill>
                <a:srgbClr val="FF0000"/>
              </a:solidFill>
            </a:endParaRPr>
          </a:p>
        </p:txBody>
      </p:sp>
      <p:pic>
        <p:nvPicPr>
          <p:cNvPr id="73" name="Graphic 72" descr="Clapper board with solid fill">
            <a:extLst>
              <a:ext uri="{FF2B5EF4-FFF2-40B4-BE49-F238E27FC236}">
                <a16:creationId xmlns:a16="http://schemas.microsoft.com/office/drawing/2014/main" id="{A41658D3-F5A7-E4AC-FD7F-0D48CE32C8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147429" y="3767948"/>
            <a:ext cx="540476" cy="540476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401D8CBA-6267-FBC4-04B6-4A898EF8C9A6}"/>
              </a:ext>
            </a:extLst>
          </p:cNvPr>
          <p:cNvSpPr txBox="1"/>
          <p:nvPr/>
        </p:nvSpPr>
        <p:spPr>
          <a:xfrm>
            <a:off x="4903055" y="4283610"/>
            <a:ext cx="1117294" cy="276999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b="1"/>
              <a:t>Seg</a:t>
            </a:r>
            <a:r>
              <a:rPr lang="en-US" altLang="zh-CN" b="1"/>
              <a:t>-01</a:t>
            </a:r>
            <a:r>
              <a:rPr lang="en-US" b="1"/>
              <a:t>.</a:t>
            </a:r>
            <a:r>
              <a:rPr lang="en-US" altLang="zh-CN" b="1"/>
              <a:t>m4a</a:t>
            </a:r>
            <a:endParaRPr lang="en-US" b="1"/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9A3612E7-A10C-080B-9C9E-57F5579FC62F}"/>
              </a:ext>
            </a:extLst>
          </p:cNvPr>
          <p:cNvCxnSpPr>
            <a:cxnSpLocks/>
          </p:cNvCxnSpPr>
          <p:nvPr/>
        </p:nvCxnSpPr>
        <p:spPr>
          <a:xfrm flipH="1">
            <a:off x="2079349" y="3965095"/>
            <a:ext cx="139889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9" name="Graphic 78" descr="Clapper board with solid fill">
            <a:extLst>
              <a:ext uri="{FF2B5EF4-FFF2-40B4-BE49-F238E27FC236}">
                <a16:creationId xmlns:a16="http://schemas.microsoft.com/office/drawing/2014/main" id="{9BF40596-47E6-1225-D681-A70F3396394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249477" y="3633399"/>
            <a:ext cx="540476" cy="540476"/>
          </a:xfrm>
          <a:prstGeom prst="rect">
            <a:avLst/>
          </a:prstGeom>
        </p:spPr>
      </p:pic>
      <p:pic>
        <p:nvPicPr>
          <p:cNvPr id="80" name="Graphic 79" descr="Document with solid fill">
            <a:extLst>
              <a:ext uri="{FF2B5EF4-FFF2-40B4-BE49-F238E27FC236}">
                <a16:creationId xmlns:a16="http://schemas.microsoft.com/office/drawing/2014/main" id="{E6B81913-C32E-9BE8-8321-F5B42ED9BB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78398" y="3609084"/>
            <a:ext cx="604418" cy="604418"/>
          </a:xfrm>
          <a:prstGeom prst="rect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FE7A457-ED82-FA79-5CC1-696F0761BB90}"/>
              </a:ext>
            </a:extLst>
          </p:cNvPr>
          <p:cNvCxnSpPr>
            <a:cxnSpLocks/>
          </p:cNvCxnSpPr>
          <p:nvPr/>
        </p:nvCxnSpPr>
        <p:spPr>
          <a:xfrm>
            <a:off x="7187221" y="3439499"/>
            <a:ext cx="1269935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A8454A9-6486-EF41-C7A8-E0BB57D5503B}"/>
              </a:ext>
            </a:extLst>
          </p:cNvPr>
          <p:cNvGrpSpPr/>
          <p:nvPr/>
        </p:nvGrpSpPr>
        <p:grpSpPr>
          <a:xfrm>
            <a:off x="8573566" y="1935149"/>
            <a:ext cx="3160090" cy="2813406"/>
            <a:chOff x="8573566" y="1935149"/>
            <a:chExt cx="3160090" cy="281340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9E44CE8-D98C-D77C-64B3-A7D0E6827934}"/>
                </a:ext>
              </a:extLst>
            </p:cNvPr>
            <p:cNvGrpSpPr/>
            <p:nvPr/>
          </p:nvGrpSpPr>
          <p:grpSpPr>
            <a:xfrm>
              <a:off x="8573566" y="1935149"/>
              <a:ext cx="3160090" cy="2813406"/>
              <a:chOff x="8313182" y="2077329"/>
              <a:chExt cx="3213800" cy="2861224"/>
            </a:xfrm>
          </p:grpSpPr>
          <p:sp>
            <p:nvSpPr>
              <p:cNvPr id="27" name="Cloud 26">
                <a:extLst>
                  <a:ext uri="{FF2B5EF4-FFF2-40B4-BE49-F238E27FC236}">
                    <a16:creationId xmlns:a16="http://schemas.microsoft.com/office/drawing/2014/main" id="{71CC64D0-2EF7-A870-3E37-26B17B4C066D}"/>
                  </a:ext>
                </a:extLst>
              </p:cNvPr>
              <p:cNvSpPr/>
              <p:nvPr/>
            </p:nvSpPr>
            <p:spPr>
              <a:xfrm>
                <a:off x="8313182" y="2581887"/>
                <a:ext cx="3213800" cy="2356666"/>
              </a:xfrm>
              <a:prstGeom prst="cloud">
                <a:avLst/>
              </a:prstGeom>
              <a:noFill/>
              <a:ln w="28575">
                <a:solidFill>
                  <a:schemeClr val="tx1">
                    <a:alpha val="3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AEBA1E4-6F0B-8055-9568-6A2AE251081D}"/>
                  </a:ext>
                </a:extLst>
              </p:cNvPr>
              <p:cNvGrpSpPr/>
              <p:nvPr/>
            </p:nvGrpSpPr>
            <p:grpSpPr>
              <a:xfrm>
                <a:off x="8607277" y="2891571"/>
                <a:ext cx="1357065" cy="717646"/>
                <a:chOff x="7382089" y="2001543"/>
                <a:chExt cx="2179405" cy="1152517"/>
              </a:xfrm>
            </p:grpSpPr>
            <p:pic>
              <p:nvPicPr>
                <p:cNvPr id="38" name="Graphic 37" descr="Computer with solid fill">
                  <a:extLst>
                    <a:ext uri="{FF2B5EF4-FFF2-40B4-BE49-F238E27FC236}">
                      <a16:creationId xmlns:a16="http://schemas.microsoft.com/office/drawing/2014/main" id="{E8729CAF-324E-9F22-54C8-728A51F903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46416" y="2001543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2802C10E-A607-D821-01CE-CC142B7C4635}"/>
                    </a:ext>
                  </a:extLst>
                </p:cNvPr>
                <p:cNvSpPr txBox="1"/>
                <p:nvPr/>
              </p:nvSpPr>
              <p:spPr>
                <a:xfrm>
                  <a:off x="7382089" y="2758637"/>
                  <a:ext cx="2179405" cy="395423"/>
                </a:xfrm>
                <a:prstGeom prst="rect">
                  <a:avLst/>
                </a:prstGeom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/>
                  <a:r>
                    <a:rPr lang="en-US" sz="1600" b="1"/>
                    <a:t>IPFS Instance</a:t>
                  </a:r>
                </a:p>
              </p:txBody>
            </p: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8FAFFC3-661E-08CB-8794-339279219F10}"/>
                  </a:ext>
                </a:extLst>
              </p:cNvPr>
              <p:cNvSpPr txBox="1"/>
              <p:nvPr/>
            </p:nvSpPr>
            <p:spPr>
              <a:xfrm>
                <a:off x="9813195" y="3234922"/>
                <a:ext cx="472212" cy="677108"/>
              </a:xfrm>
              <a:prstGeom prst="rect">
                <a:avLst/>
              </a:prstGeom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4400" b="1"/>
                  <a:t>…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5B0934D-3FCF-9B4F-0AC6-A144884EC0AB}"/>
                  </a:ext>
                </a:extLst>
              </p:cNvPr>
              <p:cNvSpPr txBox="1"/>
              <p:nvPr/>
            </p:nvSpPr>
            <p:spPr>
              <a:xfrm>
                <a:off x="9194416" y="2077329"/>
                <a:ext cx="2032398" cy="438210"/>
              </a:xfrm>
              <a:prstGeom prst="rect">
                <a:avLst/>
              </a:prstGeom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sz="2800" b="1">
                    <a:solidFill>
                      <a:schemeClr val="tx1">
                        <a:alpha val="49243"/>
                      </a:schemeClr>
                    </a:solidFill>
                  </a:rPr>
                  <a:t>IPFS Network</a:t>
                </a:r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3E7D5CC6-3AF3-F475-8679-BEDF72C73C9E}"/>
                  </a:ext>
                </a:extLst>
              </p:cNvPr>
              <p:cNvGrpSpPr/>
              <p:nvPr/>
            </p:nvGrpSpPr>
            <p:grpSpPr>
              <a:xfrm>
                <a:off x="10167375" y="2899983"/>
                <a:ext cx="1357065" cy="731069"/>
                <a:chOff x="7590470" y="2032405"/>
                <a:chExt cx="2179405" cy="1174074"/>
              </a:xfrm>
            </p:grpSpPr>
            <p:pic>
              <p:nvPicPr>
                <p:cNvPr id="35" name="Graphic 34" descr="Computer with solid fill">
                  <a:extLst>
                    <a:ext uri="{FF2B5EF4-FFF2-40B4-BE49-F238E27FC236}">
                      <a16:creationId xmlns:a16="http://schemas.microsoft.com/office/drawing/2014/main" id="{8DB957C3-4B22-9D74-46A3-5C8F946CFF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86414" y="2032405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0C165B9-671A-C46B-E1DF-F0CC71C47B12}"/>
                    </a:ext>
                  </a:extLst>
                </p:cNvPr>
                <p:cNvSpPr txBox="1"/>
                <p:nvPr/>
              </p:nvSpPr>
              <p:spPr>
                <a:xfrm>
                  <a:off x="7590470" y="2811056"/>
                  <a:ext cx="2179405" cy="395423"/>
                </a:xfrm>
                <a:prstGeom prst="rect">
                  <a:avLst/>
                </a:prstGeom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/>
                  <a:r>
                    <a:rPr lang="en-US" sz="1600" b="1"/>
                    <a:t>IPFS Instance </a:t>
                  </a:r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C192BABD-90D2-A8C3-705D-E22231B8FBE3}"/>
                  </a:ext>
                </a:extLst>
              </p:cNvPr>
              <p:cNvGrpSpPr/>
              <p:nvPr/>
            </p:nvGrpSpPr>
            <p:grpSpPr>
              <a:xfrm>
                <a:off x="9869750" y="3734636"/>
                <a:ext cx="1357065" cy="731070"/>
                <a:chOff x="7881551" y="1675863"/>
                <a:chExt cx="2179405" cy="1174076"/>
              </a:xfrm>
            </p:grpSpPr>
            <p:pic>
              <p:nvPicPr>
                <p:cNvPr id="33" name="Graphic 32" descr="Computer with solid fill">
                  <a:extLst>
                    <a:ext uri="{FF2B5EF4-FFF2-40B4-BE49-F238E27FC236}">
                      <a16:creationId xmlns:a16="http://schemas.microsoft.com/office/drawing/2014/main" id="{F8E3256D-CF14-6136-9342-3F95DAC39F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77497" y="1675863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E145117-71B5-5754-FBC6-CD5ACEBC0BEC}"/>
                    </a:ext>
                  </a:extLst>
                </p:cNvPr>
                <p:cNvSpPr txBox="1"/>
                <p:nvPr/>
              </p:nvSpPr>
              <p:spPr>
                <a:xfrm>
                  <a:off x="7881551" y="2454516"/>
                  <a:ext cx="2179405" cy="395423"/>
                </a:xfrm>
                <a:prstGeom prst="rect">
                  <a:avLst/>
                </a:prstGeom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/>
                  <a:r>
                    <a:rPr lang="en-US" sz="1600" b="1"/>
                    <a:t>IPFS Instance</a:t>
                  </a:r>
                </a:p>
              </p:txBody>
            </p:sp>
          </p:grp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FB248B1-2D3F-B059-875E-E5016DE73EF1}"/>
                </a:ext>
              </a:extLst>
            </p:cNvPr>
            <p:cNvGrpSpPr/>
            <p:nvPr/>
          </p:nvGrpSpPr>
          <p:grpSpPr>
            <a:xfrm>
              <a:off x="9222660" y="3536560"/>
              <a:ext cx="757048" cy="903690"/>
              <a:chOff x="4777722" y="5317554"/>
              <a:chExt cx="564478" cy="673819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4DD44C3B-2A26-25BC-5D57-A7197B3613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77722" y="5317554"/>
                <a:ext cx="467078" cy="467078"/>
              </a:xfrm>
              <a:prstGeom prst="rect">
                <a:avLst/>
              </a:prstGeom>
            </p:spPr>
          </p:pic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F6DE4F6-F98B-A12C-5B6D-85DAAEC23F42}"/>
                  </a:ext>
                </a:extLst>
              </p:cNvPr>
              <p:cNvSpPr txBox="1"/>
              <p:nvPr/>
            </p:nvSpPr>
            <p:spPr>
              <a:xfrm>
                <a:off x="4832445" y="5745152"/>
                <a:ext cx="509755" cy="246221"/>
              </a:xfrm>
              <a:prstGeom prst="rect">
                <a:avLst/>
              </a:prstGeom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altLang="zh-CN" sz="1600" b="1"/>
                  <a:t>Cache</a:t>
                </a:r>
                <a:endParaRPr lang="en-US" b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417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951517-7B63-E24D-9B95-C585F8F4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61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B56F65-7848-7E85-E073-51D3D06DB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Evaluation Methodology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D01608-4FBD-8D94-27B7-AE8D93AB041F}"/>
              </a:ext>
            </a:extLst>
          </p:cNvPr>
          <p:cNvSpPr txBox="1"/>
          <p:nvPr/>
        </p:nvSpPr>
        <p:spPr>
          <a:xfrm>
            <a:off x="879556" y="3518868"/>
            <a:ext cx="9966241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4579" lvl="1" indent="-257175">
              <a:buFont typeface="Wingdings" pitchFamily="2" charset="2"/>
              <a:buChar char="Ø"/>
            </a:pPr>
            <a:r>
              <a:rPr lang="en-US" altLang="zh-CN" sz="2400">
                <a:latin typeface="Georgia" panose="02040502050405020303" pitchFamily="18" charset="0"/>
              </a:rPr>
              <a:t>Metrics</a:t>
            </a:r>
          </a:p>
          <a:p>
            <a:pPr marL="647700" lvl="2" indent="-257175">
              <a:buFont typeface="Wingdings" pitchFamily="2" charset="2"/>
              <a:buChar char="§"/>
            </a:pPr>
            <a:r>
              <a:rPr lang="en-US" sz="2000">
                <a:latin typeface="Georgia" panose="02040502050405020303" pitchFamily="18" charset="0"/>
              </a:rPr>
              <a:t>Quality of Experience (</a:t>
            </a:r>
            <a:r>
              <a:rPr lang="en-US" sz="2000" err="1">
                <a:latin typeface="Georgia" panose="02040502050405020303" pitchFamily="18" charset="0"/>
              </a:rPr>
              <a:t>QoE</a:t>
            </a:r>
            <a:r>
              <a:rPr lang="en-US" sz="2000">
                <a:latin typeface="Georgia" panose="02040502050405020303" pitchFamily="18" charset="0"/>
              </a:rPr>
              <a:t>) </a:t>
            </a:r>
          </a:p>
          <a:p>
            <a:pPr marL="647700" lvl="2" indent="-257175">
              <a:buFont typeface="Wingdings" pitchFamily="2" charset="2"/>
              <a:buChar char="§"/>
            </a:pPr>
            <a:r>
              <a:rPr lang="en-US" sz="2000">
                <a:latin typeface="Georgia" panose="02040502050405020303" pitchFamily="18" charset="0"/>
              </a:rPr>
              <a:t>Video stalls</a:t>
            </a:r>
          </a:p>
          <a:p>
            <a:pPr marL="647700" lvl="2" indent="-257175">
              <a:buFont typeface="Wingdings" pitchFamily="2" charset="2"/>
              <a:buChar char="§"/>
            </a:pPr>
            <a:r>
              <a:rPr lang="en-US" altLang="zh-CN" sz="2000">
                <a:latin typeface="Georgia" panose="02040502050405020303" pitchFamily="18" charset="0"/>
              </a:rPr>
              <a:t>Video</a:t>
            </a:r>
            <a:r>
              <a:rPr lang="zh-CN" altLang="en-US" sz="2000">
                <a:latin typeface="Georgia" panose="02040502050405020303" pitchFamily="18" charset="0"/>
              </a:rPr>
              <a:t> </a:t>
            </a:r>
            <a:r>
              <a:rPr lang="en-US" altLang="zh-CN" sz="2000">
                <a:latin typeface="Georgia" panose="02040502050405020303" pitchFamily="18" charset="0"/>
              </a:rPr>
              <a:t>quality</a:t>
            </a:r>
            <a:endParaRPr lang="en-US" sz="2000">
              <a:latin typeface="Georgia" panose="02040502050405020303" pitchFamily="18" charset="0"/>
            </a:endParaRPr>
          </a:p>
          <a:p>
            <a:pPr marL="647700" lvl="2" indent="-257175">
              <a:buFont typeface="Wingdings" pitchFamily="2" charset="2"/>
              <a:buChar char="§"/>
            </a:pPr>
            <a:r>
              <a:rPr lang="en-US" sz="2000">
                <a:latin typeface="Georgia" panose="02040502050405020303" pitchFamily="18" charset="0"/>
              </a:rPr>
              <a:t>Video quality variation (smoothness of the video)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7F993E-375C-D8C9-C122-C2C63496B239}"/>
              </a:ext>
            </a:extLst>
          </p:cNvPr>
          <p:cNvSpPr txBox="1"/>
          <p:nvPr/>
        </p:nvSpPr>
        <p:spPr>
          <a:xfrm>
            <a:off x="879555" y="5240459"/>
            <a:ext cx="99662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4579" lvl="1" indent="-257175">
              <a:buFont typeface="Wingdings" pitchFamily="2" charset="2"/>
              <a:buChar char="Ø"/>
            </a:pPr>
            <a:r>
              <a:rPr lang="en-US" altLang="zh-CN" sz="2400">
                <a:latin typeface="Georgia" panose="02040502050405020303" pitchFamily="18" charset="0"/>
              </a:rPr>
              <a:t>Under</a:t>
            </a:r>
            <a:r>
              <a:rPr lang="zh-CN" altLang="en-US" sz="2400">
                <a:latin typeface="Georgia" panose="02040502050405020303" pitchFamily="18" charset="0"/>
              </a:rPr>
              <a:t> </a:t>
            </a:r>
            <a:r>
              <a:rPr lang="en-US" altLang="zh-CN" sz="2400">
                <a:latin typeface="Georgia" panose="02040502050405020303" pitchFamily="18" charset="0"/>
              </a:rPr>
              <a:t>various</a:t>
            </a:r>
            <a:r>
              <a:rPr lang="zh-CN" altLang="en-US" sz="2400">
                <a:latin typeface="Georgia" panose="02040502050405020303" pitchFamily="18" charset="0"/>
              </a:rPr>
              <a:t> </a:t>
            </a:r>
            <a:r>
              <a:rPr lang="en-US" altLang="zh-CN" sz="2400">
                <a:latin typeface="Georgia" panose="02040502050405020303" pitchFamily="18" charset="0"/>
              </a:rPr>
              <a:t>network conditions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DFC7CD-5416-5AFD-2532-7DDA3E984374}"/>
              </a:ext>
            </a:extLst>
          </p:cNvPr>
          <p:cNvSpPr txBox="1"/>
          <p:nvPr/>
        </p:nvSpPr>
        <p:spPr>
          <a:xfrm>
            <a:off x="879556" y="2105053"/>
            <a:ext cx="996624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4579" lvl="1" indent="-257175">
              <a:buFont typeface="Wingdings" pitchFamily="2" charset="2"/>
              <a:buChar char="Ø"/>
            </a:pPr>
            <a:r>
              <a:rPr lang="en-US" altLang="zh-CN" sz="2400">
                <a:latin typeface="Georgia" panose="02040502050405020303" pitchFamily="18" charset="0"/>
              </a:rPr>
              <a:t>Baseline</a:t>
            </a:r>
          </a:p>
          <a:p>
            <a:pPr marL="647700" lvl="2" indent="-257175">
              <a:buFont typeface="Wingdings" pitchFamily="2" charset="2"/>
              <a:buChar char="§"/>
            </a:pPr>
            <a:r>
              <a:rPr lang="en-US" altLang="zh-CN" sz="2000">
                <a:latin typeface="Georgia" panose="02040502050405020303" pitchFamily="18" charset="0"/>
              </a:rPr>
              <a:t>IPFS</a:t>
            </a:r>
            <a:r>
              <a:rPr lang="zh-CN" altLang="en-US" sz="2000">
                <a:latin typeface="Georgia" panose="02040502050405020303" pitchFamily="18" charset="0"/>
              </a:rPr>
              <a:t> </a:t>
            </a:r>
            <a:r>
              <a:rPr lang="en-US" altLang="zh-CN" sz="2000">
                <a:latin typeface="Georgia" panose="02040502050405020303" pitchFamily="18" charset="0"/>
              </a:rPr>
              <a:t>Vanilla</a:t>
            </a:r>
            <a:r>
              <a:rPr lang="zh-CN" altLang="en-US" sz="2000">
                <a:latin typeface="Georgia" panose="02040502050405020303" pitchFamily="18" charset="0"/>
              </a:rPr>
              <a:t> </a:t>
            </a:r>
            <a:r>
              <a:rPr lang="en-US" altLang="zh-CN" sz="2000">
                <a:latin typeface="Georgia" panose="02040502050405020303" pitchFamily="18" charset="0"/>
              </a:rPr>
              <a:t>(direct video streaming on IPFS)</a:t>
            </a:r>
          </a:p>
          <a:p>
            <a:pPr marL="647700" lvl="2" indent="-257175">
              <a:buFont typeface="Wingdings" pitchFamily="2" charset="2"/>
              <a:buChar char="§"/>
            </a:pPr>
            <a:r>
              <a:rPr lang="en-US" altLang="zh-CN" sz="2000">
                <a:latin typeface="Georgia" panose="02040502050405020303" pitchFamily="18" charset="0"/>
              </a:rPr>
              <a:t>ABR</a:t>
            </a:r>
            <a:r>
              <a:rPr lang="zh-CN" altLang="en-US" sz="2000">
                <a:latin typeface="Georgia" panose="02040502050405020303" pitchFamily="18" charset="0"/>
              </a:rPr>
              <a:t> </a:t>
            </a:r>
            <a:r>
              <a:rPr lang="en-US" altLang="zh-CN" sz="2000">
                <a:latin typeface="Georgia" panose="02040502050405020303" pitchFamily="18" charset="0"/>
              </a:rPr>
              <a:t>(video streaming on IPFS with vanilla ABR)</a:t>
            </a:r>
          </a:p>
          <a:p>
            <a:pPr marL="647700" lvl="2" indent="-257175">
              <a:buFont typeface="Wingdings" pitchFamily="2" charset="2"/>
              <a:buChar char="§"/>
            </a:pPr>
            <a:r>
              <a:rPr lang="en-US" altLang="zh-CN" sz="2000">
                <a:latin typeface="Georgia" panose="02040502050405020303" pitchFamily="18" charset="0"/>
              </a:rPr>
              <a:t>ABR</a:t>
            </a:r>
            <a:r>
              <a:rPr lang="zh-CN" altLang="en-US" sz="2000">
                <a:latin typeface="Georgia" panose="02040502050405020303" pitchFamily="18" charset="0"/>
              </a:rPr>
              <a:t> </a:t>
            </a:r>
            <a:r>
              <a:rPr lang="en-US" altLang="zh-CN" sz="2000">
                <a:latin typeface="Georgia" panose="02040502050405020303" pitchFamily="18" charset="0"/>
              </a:rPr>
              <a:t>BOLA</a:t>
            </a:r>
            <a:r>
              <a:rPr lang="zh-CN" altLang="en-US" sz="2000">
                <a:latin typeface="Georgia" panose="02040502050405020303" pitchFamily="18" charset="0"/>
              </a:rPr>
              <a:t> </a:t>
            </a:r>
            <a:r>
              <a:rPr lang="en-US" altLang="zh-CN" sz="2000">
                <a:latin typeface="Georgia" panose="02040502050405020303" pitchFamily="18" charset="0"/>
              </a:rPr>
              <a:t>and</a:t>
            </a:r>
            <a:r>
              <a:rPr lang="zh-CN" altLang="en-US" sz="2000">
                <a:latin typeface="Georgia" panose="02040502050405020303" pitchFamily="18" charset="0"/>
              </a:rPr>
              <a:t> </a:t>
            </a:r>
            <a:r>
              <a:rPr lang="en-US" altLang="zh-CN" sz="2000">
                <a:latin typeface="Georgia" panose="02040502050405020303" pitchFamily="18" charset="0"/>
              </a:rPr>
              <a:t>ABR-DYN</a:t>
            </a:r>
            <a:r>
              <a:rPr lang="zh-CN" altLang="en-US" sz="2000">
                <a:latin typeface="Georgia" panose="02040502050405020303" pitchFamily="18" charset="0"/>
              </a:rPr>
              <a:t> </a:t>
            </a:r>
            <a:r>
              <a:rPr lang="en-US" altLang="zh-CN" sz="2000">
                <a:latin typeface="Georgia" panose="02040502050405020303" pitchFamily="18" charset="0"/>
              </a:rPr>
              <a:t>(ABR</a:t>
            </a:r>
            <a:r>
              <a:rPr lang="zh-CN" altLang="en-US" sz="2000">
                <a:latin typeface="Georgia" panose="02040502050405020303" pitchFamily="18" charset="0"/>
              </a:rPr>
              <a:t> </a:t>
            </a:r>
            <a:r>
              <a:rPr lang="en-US" altLang="zh-CN" sz="2000">
                <a:latin typeface="Georgia" panose="02040502050405020303" pitchFamily="18" charset="0"/>
              </a:rPr>
              <a:t>with</a:t>
            </a:r>
            <a:r>
              <a:rPr lang="zh-CN" altLang="en-US" sz="2000">
                <a:latin typeface="Georgia" panose="02040502050405020303" pitchFamily="18" charset="0"/>
              </a:rPr>
              <a:t> </a:t>
            </a:r>
            <a:r>
              <a:rPr lang="en-US" altLang="zh-CN" sz="2000">
                <a:latin typeface="Georgia" panose="02040502050405020303" pitchFamily="18" charset="0"/>
              </a:rPr>
              <a:t>different</a:t>
            </a:r>
            <a:r>
              <a:rPr lang="zh-CN" altLang="en-US" sz="2000">
                <a:latin typeface="Georgia" panose="02040502050405020303" pitchFamily="18" charset="0"/>
              </a:rPr>
              <a:t> </a:t>
            </a:r>
            <a:r>
              <a:rPr lang="en-US" altLang="zh-CN" sz="2000">
                <a:latin typeface="Georgia" panose="02040502050405020303" pitchFamily="18" charset="0"/>
              </a:rPr>
              <a:t>algorithms)</a:t>
            </a:r>
          </a:p>
        </p:txBody>
      </p:sp>
    </p:spTree>
    <p:extLst>
      <p:ext uri="{BB962C8B-B14F-4D97-AF65-F5344CB8AC3E}">
        <p14:creationId xmlns:p14="http://schemas.microsoft.com/office/powerpoint/2010/main" val="324107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59CCF6-3EA4-6979-9A02-CDBD1653F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62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B8D3C5-7E73-93E3-62D9-6C4C201A1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Telescope’s</a:t>
            </a:r>
            <a:r>
              <a:rPr lang="zh-CN" altLang="en-US"/>
              <a:t> </a:t>
            </a:r>
            <a:r>
              <a:rPr lang="en-US" altLang="zh-CN" err="1"/>
              <a:t>QoE</a:t>
            </a:r>
            <a:r>
              <a:rPr lang="zh-CN" altLang="en-US"/>
              <a:t> </a:t>
            </a:r>
            <a:r>
              <a:rPr lang="en-US" altLang="zh-CN"/>
              <a:t>Performance</a:t>
            </a:r>
            <a:r>
              <a:rPr lang="zh-CN" altLang="en-US"/>
              <a:t> 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D3594A-2388-713B-E7E8-5B0E14CC1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988" y="2079496"/>
            <a:ext cx="5077969" cy="380847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06DE1EB-A733-1E04-893B-D6CF257DA9FE}"/>
              </a:ext>
            </a:extLst>
          </p:cNvPr>
          <p:cNvCxnSpPr>
            <a:cxnSpLocks/>
          </p:cNvCxnSpPr>
          <p:nvPr/>
        </p:nvCxnSpPr>
        <p:spPr>
          <a:xfrm>
            <a:off x="4965036" y="3017520"/>
            <a:ext cx="0" cy="1325880"/>
          </a:xfrm>
          <a:prstGeom prst="straightConnector1">
            <a:avLst/>
          </a:prstGeom>
          <a:ln w="28575">
            <a:solidFill>
              <a:srgbClr val="FF5252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0528546-C03A-0C4C-773B-3441331CD2C4}"/>
              </a:ext>
            </a:extLst>
          </p:cNvPr>
          <p:cNvSpPr txBox="1"/>
          <p:nvPr/>
        </p:nvSpPr>
        <p:spPr>
          <a:xfrm>
            <a:off x="5080039" y="3530381"/>
            <a:ext cx="519373" cy="276999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b="1">
                <a:solidFill>
                  <a:srgbClr val="FF5252"/>
                </a:solidFill>
              </a:rPr>
              <a:t>123%</a:t>
            </a:r>
            <a:endParaRPr lang="en-US" b="1">
              <a:solidFill>
                <a:srgbClr val="FF5252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C1B198-2CDF-B04D-B6B3-FC211E8CDB18}"/>
              </a:ext>
            </a:extLst>
          </p:cNvPr>
          <p:cNvCxnSpPr/>
          <p:nvPr/>
        </p:nvCxnSpPr>
        <p:spPr>
          <a:xfrm>
            <a:off x="3752948" y="3017520"/>
            <a:ext cx="420624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D4DB340-1C1F-FC10-7A3B-376147E5231E}"/>
              </a:ext>
            </a:extLst>
          </p:cNvPr>
          <p:cNvCxnSpPr>
            <a:cxnSpLocks/>
          </p:cNvCxnSpPr>
          <p:nvPr/>
        </p:nvCxnSpPr>
        <p:spPr>
          <a:xfrm>
            <a:off x="6937092" y="3017520"/>
            <a:ext cx="0" cy="1161288"/>
          </a:xfrm>
          <a:prstGeom prst="straightConnector1">
            <a:avLst/>
          </a:prstGeom>
          <a:ln w="28575">
            <a:solidFill>
              <a:srgbClr val="FF5252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5CDCE61-3427-9AE5-67C6-DC8064DD452B}"/>
              </a:ext>
            </a:extLst>
          </p:cNvPr>
          <p:cNvSpPr txBox="1"/>
          <p:nvPr/>
        </p:nvSpPr>
        <p:spPr>
          <a:xfrm>
            <a:off x="7052095" y="3530382"/>
            <a:ext cx="402354" cy="276999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b="1">
                <a:solidFill>
                  <a:srgbClr val="FF5252"/>
                </a:solidFill>
              </a:rPr>
              <a:t>94%</a:t>
            </a:r>
            <a:endParaRPr lang="en-US" b="1">
              <a:solidFill>
                <a:srgbClr val="FF525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8106D2-2C09-736E-BE51-7FCC73192D93}"/>
              </a:ext>
            </a:extLst>
          </p:cNvPr>
          <p:cNvSpPr/>
          <p:nvPr/>
        </p:nvSpPr>
        <p:spPr>
          <a:xfrm>
            <a:off x="4049538" y="5426676"/>
            <a:ext cx="1463434" cy="358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ABR Streaming</a:t>
            </a:r>
            <a:br>
              <a:rPr lang="en-US" sz="1400">
                <a:solidFill>
                  <a:schemeClr val="tx1"/>
                </a:solidFill>
              </a:rPr>
            </a:br>
            <a:r>
              <a:rPr lang="en-US" sz="1400">
                <a:solidFill>
                  <a:schemeClr val="tx1"/>
                </a:solidFill>
              </a:rPr>
              <a:t>[60% cached]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4395B0-B1C9-914D-63D6-95242A67AE56}"/>
              </a:ext>
            </a:extLst>
          </p:cNvPr>
          <p:cNvSpPr/>
          <p:nvPr/>
        </p:nvSpPr>
        <p:spPr>
          <a:xfrm>
            <a:off x="5984533" y="5426676"/>
            <a:ext cx="1905118" cy="176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Direct IPFS Streaming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DF1DA-FF24-300B-1207-7370EE8FA05C}"/>
              </a:ext>
            </a:extLst>
          </p:cNvPr>
          <p:cNvSpPr/>
          <p:nvPr/>
        </p:nvSpPr>
        <p:spPr>
          <a:xfrm>
            <a:off x="3752948" y="2008665"/>
            <a:ext cx="3895414" cy="338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9605AA-2EBA-7219-2DEF-F61E71DC6A9C}"/>
              </a:ext>
            </a:extLst>
          </p:cNvPr>
          <p:cNvSpPr/>
          <p:nvPr/>
        </p:nvSpPr>
        <p:spPr>
          <a:xfrm>
            <a:off x="4118043" y="3017520"/>
            <a:ext cx="603110" cy="2409155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38100">
              <a:srgbClr val="FFFF00">
                <a:alpha val="7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2255282-1246-FB16-A526-704317DDE8DE}"/>
              </a:ext>
            </a:extLst>
          </p:cNvPr>
          <p:cNvSpPr/>
          <p:nvPr/>
        </p:nvSpPr>
        <p:spPr>
          <a:xfrm>
            <a:off x="1339380" y="3979164"/>
            <a:ext cx="9765499" cy="1889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Georgia" panose="02040502050405020303" pitchFamily="18" charset="0"/>
              </a:rPr>
              <a:t>T</a:t>
            </a:r>
            <a:r>
              <a:rPr lang="en-US" altLang="zh-CN" sz="3200">
                <a:latin typeface="Georgia" panose="02040502050405020303" pitchFamily="18" charset="0"/>
              </a:rPr>
              <a:t>elescope</a:t>
            </a:r>
            <a:r>
              <a:rPr lang="zh-CN" altLang="en-US" sz="3200">
                <a:latin typeface="Georgia" panose="02040502050405020303" pitchFamily="18" charset="0"/>
              </a:rPr>
              <a:t> </a:t>
            </a:r>
            <a:r>
              <a:rPr lang="en-US" altLang="zh-CN" sz="3200">
                <a:latin typeface="Georgia" panose="02040502050405020303" pitchFamily="18" charset="0"/>
              </a:rPr>
              <a:t>also</a:t>
            </a:r>
            <a:r>
              <a:rPr lang="zh-CN" altLang="en-US" sz="3200">
                <a:latin typeface="Georgia" panose="02040502050405020303" pitchFamily="18" charset="0"/>
              </a:rPr>
              <a:t> </a:t>
            </a:r>
            <a:r>
              <a:rPr lang="en-US" altLang="zh-CN" sz="3200">
                <a:latin typeface="Georgia" panose="02040502050405020303" pitchFamily="18" charset="0"/>
              </a:rPr>
              <a:t>outperforms</a:t>
            </a:r>
            <a:r>
              <a:rPr lang="zh-CN" altLang="en-US" sz="3200">
                <a:latin typeface="Georgia" panose="02040502050405020303" pitchFamily="18" charset="0"/>
              </a:rPr>
              <a:t> </a:t>
            </a:r>
            <a:r>
              <a:rPr lang="en-US" altLang="zh-CN" sz="3200">
                <a:latin typeface="Georgia" panose="02040502050405020303" pitchFamily="18" charset="0"/>
              </a:rPr>
              <a:t>ABR</a:t>
            </a:r>
            <a:r>
              <a:rPr lang="zh-CN" altLang="en-US" sz="3200">
                <a:latin typeface="Georgia" panose="02040502050405020303" pitchFamily="18" charset="0"/>
              </a:rPr>
              <a:t> </a:t>
            </a:r>
            <a:r>
              <a:rPr lang="en-US" altLang="zh-CN" sz="3200">
                <a:latin typeface="Georgia" panose="02040502050405020303" pitchFamily="18" charset="0"/>
              </a:rPr>
              <a:t>by</a:t>
            </a:r>
            <a:r>
              <a:rPr lang="zh-CN" altLang="en-US" sz="3200">
                <a:latin typeface="Georgia" panose="02040502050405020303" pitchFamily="18" charset="0"/>
              </a:rPr>
              <a:t> </a:t>
            </a:r>
            <a:r>
              <a:rPr lang="en-US" altLang="zh-CN" sz="3200">
                <a:latin typeface="Georgia" panose="02040502050405020303" pitchFamily="18" charset="0"/>
              </a:rPr>
              <a:t>streaming</a:t>
            </a:r>
            <a:r>
              <a:rPr lang="zh-CN" altLang="en-US" sz="3200">
                <a:latin typeface="Georgia" panose="02040502050405020303" pitchFamily="18" charset="0"/>
              </a:rPr>
              <a:t> </a:t>
            </a:r>
            <a:r>
              <a:rPr lang="en-US" altLang="zh-CN" sz="3200">
                <a:latin typeface="Georgia" panose="02040502050405020303" pitchFamily="18" charset="0"/>
              </a:rPr>
              <a:t>video</a:t>
            </a:r>
            <a:r>
              <a:rPr lang="zh-CN" altLang="en-US" sz="3200">
                <a:latin typeface="Georgia" panose="02040502050405020303" pitchFamily="18" charset="0"/>
              </a:rPr>
              <a:t> </a:t>
            </a:r>
            <a:r>
              <a:rPr lang="en-US" altLang="zh-CN" sz="3200">
                <a:latin typeface="Georgia" panose="02040502050405020303" pitchFamily="18" charset="0"/>
              </a:rPr>
              <a:t>with</a:t>
            </a:r>
            <a:r>
              <a:rPr lang="zh-CN" altLang="en-US" sz="3200">
                <a:latin typeface="Georgia" panose="02040502050405020303" pitchFamily="18" charset="0"/>
              </a:rPr>
              <a:t> </a:t>
            </a:r>
            <a:r>
              <a:rPr lang="en-US" altLang="zh-CN" sz="3200" b="1">
                <a:solidFill>
                  <a:srgbClr val="FFFF00"/>
                </a:solidFill>
                <a:latin typeface="Georgia" panose="02040502050405020303" pitchFamily="18" charset="0"/>
              </a:rPr>
              <a:t>high</a:t>
            </a:r>
            <a:r>
              <a:rPr lang="zh-CN" altLang="en-US" sz="3200" b="1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en-US" altLang="zh-CN" sz="3200" b="1">
                <a:solidFill>
                  <a:srgbClr val="FFFF00"/>
                </a:solidFill>
                <a:latin typeface="Georgia" panose="02040502050405020303" pitchFamily="18" charset="0"/>
              </a:rPr>
              <a:t>quality</a:t>
            </a:r>
            <a:r>
              <a:rPr lang="en-US" altLang="zh-CN" sz="3200">
                <a:latin typeface="Georgia" panose="02040502050405020303" pitchFamily="18" charset="0"/>
              </a:rPr>
              <a:t>,</a:t>
            </a:r>
            <a:r>
              <a:rPr lang="zh-CN" altLang="en-US" sz="3200">
                <a:latin typeface="Georgia" panose="02040502050405020303" pitchFamily="18" charset="0"/>
              </a:rPr>
              <a:t> </a:t>
            </a:r>
            <a:r>
              <a:rPr lang="en-US" altLang="zh-CN" sz="3200" b="1">
                <a:solidFill>
                  <a:srgbClr val="FFFF00"/>
                </a:solidFill>
                <a:latin typeface="Georgia" panose="02040502050405020303" pitchFamily="18" charset="0"/>
              </a:rPr>
              <a:t>low</a:t>
            </a:r>
            <a:r>
              <a:rPr lang="zh-CN" altLang="en-US" sz="3200" b="1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en-US" altLang="zh-CN" sz="3200" b="1">
                <a:solidFill>
                  <a:srgbClr val="FFFF00"/>
                </a:solidFill>
                <a:latin typeface="Georgia" panose="02040502050405020303" pitchFamily="18" charset="0"/>
              </a:rPr>
              <a:t>stall</a:t>
            </a:r>
            <a:r>
              <a:rPr lang="zh-CN" altLang="en-US" sz="3200" b="1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en-US" altLang="zh-CN" sz="3200" b="1">
                <a:solidFill>
                  <a:srgbClr val="FFFF00"/>
                </a:solidFill>
                <a:latin typeface="Georgia" panose="02040502050405020303" pitchFamily="18" charset="0"/>
              </a:rPr>
              <a:t>rate</a:t>
            </a:r>
            <a:r>
              <a:rPr lang="en-US" altLang="zh-CN" sz="3200">
                <a:latin typeface="Georgia" panose="02040502050405020303" pitchFamily="18" charset="0"/>
              </a:rPr>
              <a:t>,</a:t>
            </a:r>
            <a:r>
              <a:rPr lang="zh-CN" altLang="en-US" sz="3200">
                <a:latin typeface="Georgia" panose="02040502050405020303" pitchFamily="18" charset="0"/>
              </a:rPr>
              <a:t> </a:t>
            </a:r>
            <a:r>
              <a:rPr lang="en-US" altLang="zh-CN" sz="3200">
                <a:latin typeface="Georgia" panose="02040502050405020303" pitchFamily="18" charset="0"/>
              </a:rPr>
              <a:t>and</a:t>
            </a:r>
            <a:r>
              <a:rPr lang="zh-CN" altLang="en-US" sz="3200">
                <a:latin typeface="Georgia" panose="02040502050405020303" pitchFamily="18" charset="0"/>
              </a:rPr>
              <a:t> </a:t>
            </a:r>
            <a:r>
              <a:rPr lang="en-US" altLang="zh-CN" sz="3200" b="1">
                <a:solidFill>
                  <a:srgbClr val="FFFF00"/>
                </a:solidFill>
                <a:latin typeface="Georgia" panose="02040502050405020303" pitchFamily="18" charset="0"/>
              </a:rPr>
              <a:t>less</a:t>
            </a:r>
            <a:r>
              <a:rPr lang="zh-CN" altLang="en-US" sz="3200" b="1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en-US" altLang="zh-CN" sz="3200" b="1">
                <a:solidFill>
                  <a:srgbClr val="FFFF00"/>
                </a:solidFill>
                <a:latin typeface="Georgia" panose="02040502050405020303" pitchFamily="18" charset="0"/>
              </a:rPr>
              <a:t>quality</a:t>
            </a:r>
            <a:r>
              <a:rPr lang="zh-CN" altLang="en-US" sz="3200" b="1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en-US" altLang="zh-CN" sz="3200" b="1">
                <a:solidFill>
                  <a:srgbClr val="FFFF00"/>
                </a:solidFill>
                <a:latin typeface="Georgia" panose="02040502050405020303" pitchFamily="18" charset="0"/>
              </a:rPr>
              <a:t>variation</a:t>
            </a:r>
            <a:r>
              <a:rPr lang="zh-CN" altLang="en-US" sz="3200" b="1">
                <a:solidFill>
                  <a:srgbClr val="FFFF00"/>
                </a:solidFill>
                <a:latin typeface="Georgia" panose="02040502050405020303" pitchFamily="18" charset="0"/>
              </a:rPr>
              <a:t>   </a:t>
            </a:r>
            <a:endParaRPr lang="en-US" sz="3200" b="1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02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0" grpId="0" animBg="1"/>
      <p:bldP spid="1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C6B145-6724-AAE0-ACEF-6E86E1380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63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CEAB99-09D3-5186-D626-62D73FC63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240927"/>
            <a:ext cx="10212846" cy="3255633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>
                <a:latin typeface="Georgia" panose="02040502050405020303" pitchFamily="18" charset="0"/>
              </a:rPr>
              <a:t>Video streaming on the IPFS performs poorly 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>
                <a:latin typeface="Georgia" panose="02040502050405020303" pitchFamily="18" charset="0"/>
              </a:rPr>
              <a:t>Existing video streaming solution ABR performs poorly with IPFS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>
                <a:latin typeface="Georgia" panose="02040502050405020303" pitchFamily="18" charset="0"/>
              </a:rPr>
              <a:t>Telescope improves video streaming with ABR on IPFS significantly by incorporating video source information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>
                <a:latin typeface="Georgia" panose="02040502050405020303" pitchFamily="18" charset="0"/>
              </a:rPr>
              <a:t>Telescope introduces a new way to stream videos that combines the benefits of decentralized video systems and delivers a high-quality viewing experience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F7D922-D6D6-4AAB-31C3-777AC65C6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Summary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983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0602B-E128-E1AB-FB72-AD53041E8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CF9AF-3D9C-BF1E-EB38-90204053D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Sensitive file sharing</a:t>
            </a:r>
            <a:r>
              <a:rPr lang="zh-CN" altLang="en-US"/>
              <a:t> </a:t>
            </a:r>
            <a:r>
              <a:rPr lang="en-US" altLang="zh-CN"/>
              <a:t>study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FEB74-6C8D-76F1-8862-50A3D6378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377689"/>
            <a:ext cx="10058400" cy="3452581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>
                <a:latin typeface="Georgia" panose="02040502050405020303" pitchFamily="18" charset="0"/>
              </a:rPr>
              <a:t>"How Bad Can It Git? Characterizing Secret Leakage in Public GitHub Repositories."  – Meli, </a:t>
            </a:r>
            <a:r>
              <a:rPr lang="en-US" sz="2400" err="1">
                <a:latin typeface="Georgia" panose="02040502050405020303" pitchFamily="18" charset="0"/>
              </a:rPr>
              <a:t>Michael,et</a:t>
            </a:r>
            <a:r>
              <a:rPr lang="en-US" sz="2400">
                <a:latin typeface="Georgia" panose="02040502050405020303" pitchFamily="18" charset="0"/>
              </a:rPr>
              <a:t> al. NDSS’19.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>
                <a:latin typeface="Georgia" panose="02040502050405020303" pitchFamily="18" charset="0"/>
              </a:rPr>
              <a:t>Findings</a:t>
            </a:r>
            <a:r>
              <a:rPr lang="en-US">
                <a:latin typeface="Georgia" panose="02040502050405020303" pitchFamily="18" charset="0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tx1"/>
                </a:solidFill>
                <a:latin typeface="Georgia" panose="02040502050405020303" pitchFamily="18" charset="0"/>
              </a:rPr>
              <a:t>Secret leakages of private keys and API keys are pervasive, affecting over 100k repositories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tx1"/>
                </a:solidFill>
                <a:latin typeface="Georgia" panose="02040502050405020303" pitchFamily="18" charset="0"/>
              </a:rPr>
              <a:t>Thousands of new unique secrets are leaked every 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0CC008-9383-91F0-CDB6-15363C492A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A8804BD-DD4E-1C23-BA05-F2B886AFD8CB}"/>
              </a:ext>
            </a:extLst>
          </p:cNvPr>
          <p:cNvSpPr/>
          <p:nvPr/>
        </p:nvSpPr>
        <p:spPr>
          <a:xfrm>
            <a:off x="1254211" y="4695566"/>
            <a:ext cx="9276092" cy="107909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Georgia" panose="02040502050405020303" pitchFamily="18" charset="0"/>
              </a:rPr>
              <a:t>Our goal is to investigate sensitive leaks on IPFS</a:t>
            </a:r>
          </a:p>
        </p:txBody>
      </p:sp>
    </p:spTree>
    <p:extLst>
      <p:ext uri="{BB962C8B-B14F-4D97-AF65-F5344CB8AC3E}">
        <p14:creationId xmlns:p14="http://schemas.microsoft.com/office/powerpoint/2010/main" val="30405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FD0DEA-EE23-2D21-FA63-5390546D5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371A03-8E69-F97E-F92E-BD6418C47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Diverse Design Choices Across Platforms</a:t>
            </a:r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FA7E828-C8AD-42E8-2DC4-E6B80560D0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929364"/>
              </p:ext>
            </p:extLst>
          </p:nvPr>
        </p:nvGraphicFramePr>
        <p:xfrm>
          <a:off x="745490" y="2844800"/>
          <a:ext cx="10701020" cy="265176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58018332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33931202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448545249"/>
                    </a:ext>
                  </a:extLst>
                </a:gridCol>
                <a:gridCol w="2288540">
                  <a:extLst>
                    <a:ext uri="{9D8B030D-6E8A-4147-A177-3AD203B41FA5}">
                      <a16:colId xmlns:a16="http://schemas.microsoft.com/office/drawing/2014/main" val="303759907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8468509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Platform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Data Persistency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Data Routing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Incentivization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Resource Requirements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8155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IPFS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Not Guaranteed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Kademlia DHT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N/A (Free)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Medium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5445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Filecoin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Guaranteed by Storage Provider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Kademlia DHT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Cryptocurrency (FIL)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High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58472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Swarm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Duplication, Erasure Coding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Kademlia DHT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Cryptocurrency (BZZ)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Medium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1067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Storj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Erasure Coding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Satellites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Cryptocurrency (Storj)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Low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44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862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496890-B3C0-A318-2A58-6195C6141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78EB21-B9AF-B02B-814E-95C80726D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Spectrum of Decentralized Storage Platforms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87C571-B60D-ACA4-2F27-AC5A5BB316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300" b="42879"/>
          <a:stretch/>
        </p:blipFill>
        <p:spPr>
          <a:xfrm>
            <a:off x="6095999" y="2313108"/>
            <a:ext cx="5055737" cy="18596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9ADF32-1067-8E99-08B6-DCACA8160E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300" t="56986"/>
          <a:stretch/>
        </p:blipFill>
        <p:spPr>
          <a:xfrm>
            <a:off x="6095998" y="4172756"/>
            <a:ext cx="5055738" cy="14003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EF8EFD-AF0D-109B-00D3-559CA1921C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986" r="50300"/>
          <a:stretch/>
        </p:blipFill>
        <p:spPr>
          <a:xfrm>
            <a:off x="979302" y="4163932"/>
            <a:ext cx="5055737" cy="14003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9B7CCE-B021-5708-C334-59EF2BBA6C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739" b="39899"/>
          <a:stretch/>
        </p:blipFill>
        <p:spPr>
          <a:xfrm>
            <a:off x="979303" y="2308696"/>
            <a:ext cx="5112753" cy="1956674"/>
          </a:xfrm>
          <a:prstGeom prst="rect">
            <a:avLst/>
          </a:prstGeom>
        </p:spPr>
      </p:pic>
      <p:sp>
        <p:nvSpPr>
          <p:cNvPr id="15" name="Rectangle: Rounded Corners 13">
            <a:extLst>
              <a:ext uri="{FF2B5EF4-FFF2-40B4-BE49-F238E27FC236}">
                <a16:creationId xmlns:a16="http://schemas.microsoft.com/office/drawing/2014/main" id="{4C2AEC11-2780-B3F4-70DF-A258C01CF53E}"/>
              </a:ext>
            </a:extLst>
          </p:cNvPr>
          <p:cNvSpPr/>
          <p:nvPr/>
        </p:nvSpPr>
        <p:spPr>
          <a:xfrm>
            <a:off x="1365652" y="4695825"/>
            <a:ext cx="9456751" cy="10740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How do these design choices affect </a:t>
            </a:r>
            <a:r>
              <a:rPr lang="en-US" sz="3200" b="1" dirty="0">
                <a:solidFill>
                  <a:srgbClr val="FFFF00"/>
                </a:solidFill>
              </a:rPr>
              <a:t>adoptions, performance</a:t>
            </a:r>
            <a:r>
              <a:rPr lang="en-US" sz="3200" dirty="0"/>
              <a:t>, and </a:t>
            </a:r>
            <a:r>
              <a:rPr lang="en-US" sz="3200" b="1" dirty="0">
                <a:solidFill>
                  <a:srgbClr val="FFFF00"/>
                </a:solidFill>
              </a:rPr>
              <a:t>sustainability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027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E4C544-58AA-94E9-75B4-98A4C9025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9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AB7158-00B9-F0D8-2AF4-0A73AFDD7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Monitored IPFS, </a:t>
            </a:r>
            <a:r>
              <a:rPr lang="en-US" sz="2400" dirty="0" err="1"/>
              <a:t>Filecoin</a:t>
            </a:r>
            <a:r>
              <a:rPr lang="en-US" sz="2400" dirty="0"/>
              <a:t>, Swarm, and </a:t>
            </a:r>
            <a:r>
              <a:rPr lang="en-US" sz="2400" dirty="0" err="1"/>
              <a:t>Storj</a:t>
            </a:r>
            <a:r>
              <a:rPr lang="en-US" sz="2400" dirty="0"/>
              <a:t> using platform-specific crawlers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Collected network snapshots every 12 hours over 50 days (March – May 2024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February</a:t>
            </a:r>
            <a:r>
              <a:rPr lang="zh-CN" altLang="en-US" sz="2400" dirty="0"/>
              <a:t> </a:t>
            </a:r>
            <a:r>
              <a:rPr lang="en-US" altLang="zh-CN" sz="2400" dirty="0"/>
              <a:t>–</a:t>
            </a:r>
            <a:r>
              <a:rPr lang="zh-CN" altLang="en-US" sz="2400" dirty="0"/>
              <a:t> </a:t>
            </a:r>
            <a:r>
              <a:rPr lang="en-US" altLang="zh-CN" sz="2400" dirty="0"/>
              <a:t>April</a:t>
            </a:r>
            <a:r>
              <a:rPr lang="zh-CN" altLang="en-US" sz="2400" dirty="0"/>
              <a:t> </a:t>
            </a:r>
            <a:r>
              <a:rPr lang="en-US" altLang="zh-CN" sz="2400" dirty="0"/>
              <a:t>2025</a:t>
            </a:r>
            <a:r>
              <a:rPr lang="en-US" sz="2400" dirty="0"/>
              <a:t>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Each snapshot we record</a:t>
            </a:r>
          </a:p>
          <a:p>
            <a:pPr marL="579438" lvl="1" indent="-342900">
              <a:buFont typeface="Wingdings" pitchFamily="2" charset="2"/>
              <a:buChar char="v"/>
            </a:pPr>
            <a:r>
              <a:rPr lang="en-US" dirty="0"/>
              <a:t>Total peer counts</a:t>
            </a:r>
          </a:p>
          <a:p>
            <a:pPr marL="579438" lvl="1" indent="-342900">
              <a:buFont typeface="Wingdings" pitchFamily="2" charset="2"/>
              <a:buChar char="v"/>
            </a:pPr>
            <a:r>
              <a:rPr lang="en-US" dirty="0"/>
              <a:t>Peer’s neighbor information (if applicable) </a:t>
            </a:r>
          </a:p>
          <a:p>
            <a:pPr marL="579438" lvl="1" indent="-342900">
              <a:buFont typeface="Wingdings" pitchFamily="2" charset="2"/>
              <a:buChar char="v"/>
            </a:pPr>
            <a:r>
              <a:rPr lang="en-US" dirty="0"/>
              <a:t>Peer’s IP address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9E7A9F-98AE-FF5E-2D95-BF1844BAE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Network</a:t>
            </a:r>
            <a:r>
              <a:rPr lang="zh-CN" altLang="en-US" b="1" dirty="0"/>
              <a:t> </a:t>
            </a:r>
            <a:r>
              <a:rPr lang="en-US" altLang="zh-CN" b="1" dirty="0"/>
              <a:t>Analysis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92451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090355 Powerpoint_Template_SystemFonts_WIDE" id="{3A33425D-C630-3545-91BE-6E001CC53EFA}" vid="{8FF148B2-A576-7E47-B45A-80FF43A7E9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2895</TotalTime>
  <Words>4671</Words>
  <Application>Microsoft Macintosh PowerPoint</Application>
  <PresentationFormat>Widescreen</PresentationFormat>
  <Paragraphs>832</Paragraphs>
  <Slides>64</Slides>
  <Notes>48</Notes>
  <HiddenSlides>4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8" baseType="lpstr">
      <vt:lpstr>AvenirNextLTPro</vt:lpstr>
      <vt:lpstr>LinLibertineT</vt:lpstr>
      <vt:lpstr>Verdana Bold</vt:lpstr>
      <vt:lpstr>Arial</vt:lpstr>
      <vt:lpstr>Calibri</vt:lpstr>
      <vt:lpstr>Calibri Light</vt:lpstr>
      <vt:lpstr>Courier New</vt:lpstr>
      <vt:lpstr>Georgia</vt:lpstr>
      <vt:lpstr>Georgia Bold</vt:lpstr>
      <vt:lpstr>Georgia Regular</vt:lpstr>
      <vt:lpstr>Helvetica Neue Light</vt:lpstr>
      <vt:lpstr>Times New Roman</vt:lpstr>
      <vt:lpstr>Wingdings</vt:lpstr>
      <vt:lpstr>Office Theme</vt:lpstr>
      <vt:lpstr>Degrees of Decentralized Freedom:  Comparing Modern Decentralized Storage Platforms</vt:lpstr>
      <vt:lpstr>Why Decentralized Storage?</vt:lpstr>
      <vt:lpstr>Decentralized Storage Systems Landscape</vt:lpstr>
      <vt:lpstr>Choosing Comparison Systems</vt:lpstr>
      <vt:lpstr>Platform Architectures </vt:lpstr>
      <vt:lpstr>Four Key Design Aspects of a Decentralized Storage System </vt:lpstr>
      <vt:lpstr>Diverse Design Choices Across Platforms</vt:lpstr>
      <vt:lpstr>Design Spectrum of Decentralized Storage Platforms</vt:lpstr>
      <vt:lpstr>Network Analysis</vt:lpstr>
      <vt:lpstr>Network Size and Uptime 2024</vt:lpstr>
      <vt:lpstr>Network Size and Uptime 2025</vt:lpstr>
      <vt:lpstr>Takeaway from Network Analysis</vt:lpstr>
      <vt:lpstr>Upload and Download Performance Measurement</vt:lpstr>
      <vt:lpstr>Upload Time Across Systems</vt:lpstr>
      <vt:lpstr>Download Time Vs TTFB</vt:lpstr>
      <vt:lpstr>Takeaway from Performance Experiments</vt:lpstr>
      <vt:lpstr>Cryptocurrency Price vs. Storage Commitment</vt:lpstr>
      <vt:lpstr>Storage Pricing</vt:lpstr>
      <vt:lpstr>Summary</vt:lpstr>
      <vt:lpstr>Questions?</vt:lpstr>
      <vt:lpstr>Backup Slides</vt:lpstr>
      <vt:lpstr>Recommended Resource Requirements</vt:lpstr>
      <vt:lpstr>Hosting Infrastructure </vt:lpstr>
      <vt:lpstr>Download Throughputs</vt:lpstr>
      <vt:lpstr>Swarm Crypto Price vs. Transaction Counts</vt:lpstr>
      <vt:lpstr>Beyond IPFS: The Decentralized Storage Ecosystem</vt:lpstr>
      <vt:lpstr>Price vs Capacity</vt:lpstr>
      <vt:lpstr>How Web3 Solves These Problems</vt:lpstr>
      <vt:lpstr>Web3 Adoption &amp; Market Statistics</vt:lpstr>
      <vt:lpstr>What Web3 Trying to Solve?</vt:lpstr>
      <vt:lpstr>IPFS workflow</vt:lpstr>
      <vt:lpstr>What Makes Web3 Unique? </vt:lpstr>
      <vt:lpstr>IPFS Ecosystem</vt:lpstr>
      <vt:lpstr>Characteristic of IPFS network</vt:lpstr>
      <vt:lpstr>Dtube: Existing video streaming service with IPFS</vt:lpstr>
      <vt:lpstr>Related Work on Dtube</vt:lpstr>
      <vt:lpstr>High RTTs from videos’ provider </vt:lpstr>
      <vt:lpstr>Measurement Setup</vt:lpstr>
      <vt:lpstr>Evaluation Setup</vt:lpstr>
      <vt:lpstr>Why the Manifest file</vt:lpstr>
      <vt:lpstr>Telescope’s video quality and stall performance</vt:lpstr>
      <vt:lpstr>Telescope’s performance under various network and geo-location</vt:lpstr>
      <vt:lpstr>Related Work on Sensitive File Sharing</vt:lpstr>
      <vt:lpstr>Sensitive Files with Our Own Search</vt:lpstr>
      <vt:lpstr>Case study on GitHub</vt:lpstr>
      <vt:lpstr>Honeypot Experiment</vt:lpstr>
      <vt:lpstr>Honeypot Result</vt:lpstr>
      <vt:lpstr>Our Contributions so far </vt:lpstr>
      <vt:lpstr>Related Work</vt:lpstr>
      <vt:lpstr>Performance and Characteristics of IPFS</vt:lpstr>
      <vt:lpstr>Security in IPFS </vt:lpstr>
      <vt:lpstr>Content and Privacy of IPFS</vt:lpstr>
      <vt:lpstr>Is IPFS ready for decentralized video streaming?  </vt:lpstr>
      <vt:lpstr>Measurement study</vt:lpstr>
      <vt:lpstr>Extreme high video stalls</vt:lpstr>
      <vt:lpstr>Why is the video stall so high?</vt:lpstr>
      <vt:lpstr>Existing video streaming solution: Adaptive Bitrate (ABR)</vt:lpstr>
      <vt:lpstr>ABR with IPFS</vt:lpstr>
      <vt:lpstr>Telescope’s algorithm </vt:lpstr>
      <vt:lpstr>Telescope</vt:lpstr>
      <vt:lpstr>Evaluation Methodology</vt:lpstr>
      <vt:lpstr>Telescope’s QoE Performance </vt:lpstr>
      <vt:lpstr>Summary</vt:lpstr>
      <vt:lpstr>Sensitive file sharing study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IPFS Ready for Decentralized Video Streaming?</dc:title>
  <dc:creator>无语 小</dc:creator>
  <cp:lastModifiedBy>无语 小</cp:lastModifiedBy>
  <cp:revision>1</cp:revision>
  <cp:lastPrinted>2025-06-01T22:54:01Z</cp:lastPrinted>
  <dcterms:created xsi:type="dcterms:W3CDTF">2023-03-27T19:38:33Z</dcterms:created>
  <dcterms:modified xsi:type="dcterms:W3CDTF">2025-06-05T04:31:05Z</dcterms:modified>
</cp:coreProperties>
</file>